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4" r:id="rId1"/>
  </p:sldMasterIdLst>
  <p:notesMasterIdLst>
    <p:notesMasterId r:id="rId29"/>
  </p:notesMasterIdLst>
  <p:sldIdLst>
    <p:sldId id="417" r:id="rId2"/>
    <p:sldId id="313" r:id="rId3"/>
    <p:sldId id="314" r:id="rId4"/>
    <p:sldId id="379" r:id="rId5"/>
    <p:sldId id="389" r:id="rId6"/>
    <p:sldId id="316" r:id="rId7"/>
    <p:sldId id="317" r:id="rId8"/>
    <p:sldId id="318" r:id="rId9"/>
    <p:sldId id="384" r:id="rId10"/>
    <p:sldId id="386" r:id="rId11"/>
    <p:sldId id="387" r:id="rId12"/>
    <p:sldId id="388" r:id="rId13"/>
    <p:sldId id="413" r:id="rId14"/>
    <p:sldId id="321" r:id="rId15"/>
    <p:sldId id="390" r:id="rId16"/>
    <p:sldId id="391" r:id="rId17"/>
    <p:sldId id="392" r:id="rId18"/>
    <p:sldId id="381" r:id="rId19"/>
    <p:sldId id="402" r:id="rId20"/>
    <p:sldId id="415" r:id="rId21"/>
    <p:sldId id="385" r:id="rId22"/>
    <p:sldId id="308" r:id="rId23"/>
    <p:sldId id="393" r:id="rId24"/>
    <p:sldId id="416" r:id="rId25"/>
    <p:sldId id="394" r:id="rId26"/>
    <p:sldId id="396" r:id="rId27"/>
    <p:sldId id="408" r:id="rId28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A70505"/>
    <a:srgbClr val="49D14F"/>
    <a:srgbClr val="FF00FF"/>
    <a:srgbClr val="660033"/>
    <a:srgbClr val="FF3300"/>
    <a:srgbClr val="0000FF"/>
    <a:srgbClr val="66FFFF"/>
    <a:srgbClr val="00FF00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8329" autoAdjust="0"/>
  </p:normalViewPr>
  <p:slideViewPr>
    <p:cSldViewPr>
      <p:cViewPr varScale="1">
        <p:scale>
          <a:sx n="74" d="100"/>
          <a:sy n="74" d="100"/>
        </p:scale>
        <p:origin x="-348" y="-90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50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1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1.4278579760863485E-2"/>
          <c:y val="1.7359857311997066E-2"/>
        </c:manualLayout>
      </c:layout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view3D>
      <c:rotX val="30"/>
      <c:rotY val="255"/>
      <c:perspective val="30"/>
    </c:view3D>
    <c:plotArea>
      <c:layout>
        <c:manualLayout>
          <c:layoutTarget val="inner"/>
          <c:xMode val="edge"/>
          <c:yMode val="edge"/>
          <c:x val="5.4804607757364633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FF00FF"/>
              </a:solidFill>
            </c:spPr>
          </c:dPt>
          <c:dPt>
            <c:idx val="3"/>
            <c:spPr>
              <a:solidFill>
                <a:srgbClr val="00FF00"/>
              </a:solidFill>
            </c:spPr>
          </c:dPt>
          <c:dPt>
            <c:idx val="4"/>
            <c:spPr>
              <a:solidFill>
                <a:srgbClr val="FF3300"/>
              </a:solidFill>
            </c:spPr>
          </c:dPt>
          <c:dLbls>
            <c:showLegendKey val="1"/>
            <c:showPercent val="1"/>
            <c:showLeaderLines val="1"/>
          </c:dLbls>
          <c:cat>
            <c:strRef>
              <c:f>Лист1!$A$2:$A$11</c:f>
              <c:strCache>
                <c:ptCount val="5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236.4</c:v>
                </c:pt>
                <c:pt idx="1">
                  <c:v>11.4</c:v>
                </c:pt>
                <c:pt idx="2">
                  <c:v>105.5</c:v>
                </c:pt>
                <c:pt idx="3">
                  <c:v>1398.6</c:v>
                </c:pt>
                <c:pt idx="4">
                  <c:v>5339.7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5491737143968165"/>
          <c:y val="3.1310621384929412E-2"/>
          <c:w val="0.33582336930107043"/>
          <c:h val="0.96868937861508353"/>
        </c:manualLayout>
      </c:layout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explosion val="18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Программные расходы
</a:t>
                    </a:r>
                    <a:r>
                      <a:rPr lang="ru-RU" dirty="0" smtClean="0"/>
                      <a:t>85%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6.1818314377369496E-2"/>
                  <c:y val="7.2332738799988348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 программные расходы 15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 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20564.7</c:v>
                </c:pt>
                <c:pt idx="1">
                  <c:v>3696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/>
            <a:t>ЭТАПЫ БЮДЖЕТНОГО ПРОЦЕССА</a:t>
          </a:r>
          <a:endParaRPr lang="ru-RU" sz="16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smtClean="0"/>
            <a:t>1. Разработка проекта бюджета</a:t>
          </a:r>
          <a:endParaRPr lang="ru-RU" sz="1400" dirty="0"/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smtClean="0"/>
            <a:t>3. Утверждение проекта бюджета</a:t>
          </a:r>
          <a:endParaRPr lang="ru-RU" sz="1400" dirty="0"/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dirty="0" smtClean="0"/>
            <a:t>5. </a:t>
          </a:r>
          <a:r>
            <a:rPr lang="ru-RU" sz="1200" dirty="0" smtClean="0"/>
            <a:t>Рассмотрение и утверждение отчета об исполнении бюджета</a:t>
          </a:r>
          <a:endParaRPr lang="ru-RU" sz="1200" dirty="0"/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smtClean="0"/>
            <a:t>2. Рассмотрение проекта бюджета</a:t>
          </a:r>
          <a:endParaRPr lang="ru-RU" sz="1400" dirty="0"/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smtClean="0"/>
            <a:t>4. Исполнение бюджета</a:t>
          </a:r>
          <a:endParaRPr lang="ru-RU" sz="1400" dirty="0"/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 custScaleX="117515" custLinFactNeighborX="-2809" custLinFactNeighborY="-2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85467786-D140-41B5-AE86-259404651484}" type="presOf" srcId="{195A0E0D-9849-4724-AEF3-DAF6E0352555}" destId="{0C77ABED-EBC0-4BC4-A3FD-1FE5F1B8C1B4}" srcOrd="0" destOrd="0" presId="urn:microsoft.com/office/officeart/2005/8/layout/hierarchy1"/>
    <dgm:cxn modelId="{25D2351C-6458-407D-9A1E-01E41CBAFBD7}" type="presOf" srcId="{9F3D15E7-183E-4168-819E-A5AE67C70800}" destId="{7DCDE9B0-2532-4A79-9F16-DD3ACF5901A5}" srcOrd="0" destOrd="0" presId="urn:microsoft.com/office/officeart/2005/8/layout/hierarchy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BBA2DD3C-7B90-40CF-9589-D1643D8DA28F}" type="presOf" srcId="{5E6F24EC-07DA-4409-8D2A-E1F358F0D53E}" destId="{E792E673-F2A4-4105-9ADC-99182F49AFFF}" srcOrd="0" destOrd="0" presId="urn:microsoft.com/office/officeart/2005/8/layout/hierarchy1"/>
    <dgm:cxn modelId="{7FD2DD81-B437-4F28-AEF0-C084D8E911F9}" type="presOf" srcId="{73D9929A-4AE6-4F97-BA74-8AFCD9A206B7}" destId="{BD837090-598B-4CCC-B853-9D93609E71FC}" srcOrd="0" destOrd="0" presId="urn:microsoft.com/office/officeart/2005/8/layout/hierarchy1"/>
    <dgm:cxn modelId="{185F4F43-7A65-4D01-896B-73F0B3600710}" type="presOf" srcId="{824CACDD-E03A-427C-8B7A-DB5388A5BD8D}" destId="{6426138E-ACB8-4969-BB99-66BAA05C46EC}" srcOrd="0" destOrd="0" presId="urn:microsoft.com/office/officeart/2005/8/layout/hierarchy1"/>
    <dgm:cxn modelId="{0B988E07-3137-4122-9D16-6F7488F92774}" type="presOf" srcId="{84644A64-B651-4593-8A15-954557571337}" destId="{F78156E0-ACAA-4B37-B0D2-7FDFAD977343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762471FC-BC1E-48E0-953B-2EA3ED00DCDE}" type="presOf" srcId="{01A86283-4B1C-4FDB-903B-896A03C158D5}" destId="{2795457A-1383-4B37-9369-F3AAC8D7D814}" srcOrd="0" destOrd="0" presId="urn:microsoft.com/office/officeart/2005/8/layout/hierarchy1"/>
    <dgm:cxn modelId="{C1332EAE-2F43-470F-9FA4-5CF4EDB00CDC}" type="presOf" srcId="{11CB86F8-31C1-4608-BCC5-247E331BAD1E}" destId="{F39417DF-285A-4D67-B786-C32E5BF7F0FB}" srcOrd="0" destOrd="0" presId="urn:microsoft.com/office/officeart/2005/8/layout/hierarchy1"/>
    <dgm:cxn modelId="{B062B8D6-CE32-4B88-AD0A-B4D14608EBDE}" type="presOf" srcId="{EEC18031-8BE0-4AC6-8896-41712D10D7F6}" destId="{3ECADF0E-5708-4AC5-B3AC-6082EBC07E69}" srcOrd="0" destOrd="0" presId="urn:microsoft.com/office/officeart/2005/8/layout/hierarchy1"/>
    <dgm:cxn modelId="{E4D50708-C3A8-41BB-88AB-22539601C533}" type="presOf" srcId="{81ED6989-DB09-4163-9FE8-4274D9FB393B}" destId="{D4511F05-33EA-4755-A26E-A66590C7B47B}" srcOrd="0" destOrd="0" presId="urn:microsoft.com/office/officeart/2005/8/layout/hierarchy1"/>
    <dgm:cxn modelId="{DA2A6C0A-10E4-4883-9AE8-323EFA1428E2}" type="presOf" srcId="{93FA7CE8-AEE6-43B9-836C-3F03118B3842}" destId="{71AFE97F-46B7-4E82-B481-DFC2F56D0F91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F5302F86-B00A-4AEB-B45B-E025C46E9656}" type="presOf" srcId="{31A4F4FA-6743-4237-978E-3C0F106CB502}" destId="{E873F80D-94E2-4CCD-9EA0-1F60A5B2E268}" srcOrd="0" destOrd="0" presId="urn:microsoft.com/office/officeart/2005/8/layout/hierarchy1"/>
    <dgm:cxn modelId="{EB51B5EF-6770-46BE-A401-09AA2033B75E}" type="presParOf" srcId="{0C77ABED-EBC0-4BC4-A3FD-1FE5F1B8C1B4}" destId="{44FBBE1E-4E9F-42BF-97B9-A7457F031DE6}" srcOrd="0" destOrd="0" presId="urn:microsoft.com/office/officeart/2005/8/layout/hierarchy1"/>
    <dgm:cxn modelId="{7DC34C86-01F6-417D-809C-6D5A39723B04}" type="presParOf" srcId="{44FBBE1E-4E9F-42BF-97B9-A7457F031DE6}" destId="{5B65E529-C9BD-4DBC-A273-E4C7FEC01CA8}" srcOrd="0" destOrd="0" presId="urn:microsoft.com/office/officeart/2005/8/layout/hierarchy1"/>
    <dgm:cxn modelId="{EA296FB1-5D14-4816-AC41-EA7074ACBF97}" type="presParOf" srcId="{5B65E529-C9BD-4DBC-A273-E4C7FEC01CA8}" destId="{D2872CF3-B32C-4525-9B1B-EC3141AD7287}" srcOrd="0" destOrd="0" presId="urn:microsoft.com/office/officeart/2005/8/layout/hierarchy1"/>
    <dgm:cxn modelId="{A5D0F6B5-7AED-4528-8D5C-5F056C7D1DA6}" type="presParOf" srcId="{5B65E529-C9BD-4DBC-A273-E4C7FEC01CA8}" destId="{6426138E-ACB8-4969-BB99-66BAA05C46EC}" srcOrd="1" destOrd="0" presId="urn:microsoft.com/office/officeart/2005/8/layout/hierarchy1"/>
    <dgm:cxn modelId="{7B6531F1-5DAC-4930-84C1-DBD9458D0012}" type="presParOf" srcId="{44FBBE1E-4E9F-42BF-97B9-A7457F031DE6}" destId="{0E014F01-2AE5-4F40-89D2-40EACB90FA52}" srcOrd="1" destOrd="0" presId="urn:microsoft.com/office/officeart/2005/8/layout/hierarchy1"/>
    <dgm:cxn modelId="{E78CB2BD-CA6B-4068-8A51-4016BB2F8D35}" type="presParOf" srcId="{0E014F01-2AE5-4F40-89D2-40EACB90FA52}" destId="{E873F80D-94E2-4CCD-9EA0-1F60A5B2E268}" srcOrd="0" destOrd="0" presId="urn:microsoft.com/office/officeart/2005/8/layout/hierarchy1"/>
    <dgm:cxn modelId="{69FDE15F-865A-4094-8999-6A2E061CDF9C}" type="presParOf" srcId="{0E014F01-2AE5-4F40-89D2-40EACB90FA52}" destId="{A2075136-0CF0-476E-BB49-0A84F302153E}" srcOrd="1" destOrd="0" presId="urn:microsoft.com/office/officeart/2005/8/layout/hierarchy1"/>
    <dgm:cxn modelId="{43464F87-4B37-455A-A305-ED272F24841F}" type="presParOf" srcId="{A2075136-0CF0-476E-BB49-0A84F302153E}" destId="{0C3535C4-F0D5-4BDA-A9F9-EF792754C3B3}" srcOrd="0" destOrd="0" presId="urn:microsoft.com/office/officeart/2005/8/layout/hierarchy1"/>
    <dgm:cxn modelId="{0DCCB03F-3C93-4F88-8154-8CFA280B6109}" type="presParOf" srcId="{0C3535C4-F0D5-4BDA-A9F9-EF792754C3B3}" destId="{2E5B6AC2-E12D-4ED8-9C1D-FAAE67960CE0}" srcOrd="0" destOrd="0" presId="urn:microsoft.com/office/officeart/2005/8/layout/hierarchy1"/>
    <dgm:cxn modelId="{052EA46A-3F72-4006-9C36-77E064AE1830}" type="presParOf" srcId="{0C3535C4-F0D5-4BDA-A9F9-EF792754C3B3}" destId="{D4511F05-33EA-4755-A26E-A66590C7B47B}" srcOrd="1" destOrd="0" presId="urn:microsoft.com/office/officeart/2005/8/layout/hierarchy1"/>
    <dgm:cxn modelId="{37485830-4B3A-421B-B693-FF8E34FD363A}" type="presParOf" srcId="{A2075136-0CF0-476E-BB49-0A84F302153E}" destId="{6ADE008F-1088-4A92-B054-E0A4619E380F}" srcOrd="1" destOrd="0" presId="urn:microsoft.com/office/officeart/2005/8/layout/hierarchy1"/>
    <dgm:cxn modelId="{E0F06A4E-259B-4822-A713-950DA1B1BAB8}" type="presParOf" srcId="{0E014F01-2AE5-4F40-89D2-40EACB90FA52}" destId="{E792E673-F2A4-4105-9ADC-99182F49AFFF}" srcOrd="2" destOrd="0" presId="urn:microsoft.com/office/officeart/2005/8/layout/hierarchy1"/>
    <dgm:cxn modelId="{02BEB6E3-2996-4789-BF7B-7F8332F7D7C9}" type="presParOf" srcId="{0E014F01-2AE5-4F40-89D2-40EACB90FA52}" destId="{2307ACB2-AFE9-431B-ADE7-95D9B7DF7D1A}" srcOrd="3" destOrd="0" presId="urn:microsoft.com/office/officeart/2005/8/layout/hierarchy1"/>
    <dgm:cxn modelId="{21923181-CC43-4C5C-AE94-4DFCF3371A45}" type="presParOf" srcId="{2307ACB2-AFE9-431B-ADE7-95D9B7DF7D1A}" destId="{4EFEED17-5D8A-4BCA-93C7-8192FB47CDFF}" srcOrd="0" destOrd="0" presId="urn:microsoft.com/office/officeart/2005/8/layout/hierarchy1"/>
    <dgm:cxn modelId="{5203154C-F2EC-4256-A235-C00DDDB00869}" type="presParOf" srcId="{4EFEED17-5D8A-4BCA-93C7-8192FB47CDFF}" destId="{52524F25-3EE4-4B78-82E5-0001E6A02839}" srcOrd="0" destOrd="0" presId="urn:microsoft.com/office/officeart/2005/8/layout/hierarchy1"/>
    <dgm:cxn modelId="{270309FE-0339-45F1-8FA5-DD9056EA2578}" type="presParOf" srcId="{4EFEED17-5D8A-4BCA-93C7-8192FB47CDFF}" destId="{F39417DF-285A-4D67-B786-C32E5BF7F0FB}" srcOrd="1" destOrd="0" presId="urn:microsoft.com/office/officeart/2005/8/layout/hierarchy1"/>
    <dgm:cxn modelId="{56CD84C4-AD93-4191-A75C-D246E09EA8B8}" type="presParOf" srcId="{2307ACB2-AFE9-431B-ADE7-95D9B7DF7D1A}" destId="{612BC9E6-2FE4-4037-BEEF-245B2223CA85}" srcOrd="1" destOrd="0" presId="urn:microsoft.com/office/officeart/2005/8/layout/hierarchy1"/>
    <dgm:cxn modelId="{E61BC5B9-2C38-473C-82A3-5D5BB571A3E9}" type="presParOf" srcId="{0E014F01-2AE5-4F40-89D2-40EACB90FA52}" destId="{71AFE97F-46B7-4E82-B481-DFC2F56D0F91}" srcOrd="4" destOrd="0" presId="urn:microsoft.com/office/officeart/2005/8/layout/hierarchy1"/>
    <dgm:cxn modelId="{7495F21F-94DD-446E-9326-35E77CF40719}" type="presParOf" srcId="{0E014F01-2AE5-4F40-89D2-40EACB90FA52}" destId="{6F639CB2-A039-4F9A-A2CC-83D15E7D82F9}" srcOrd="5" destOrd="0" presId="urn:microsoft.com/office/officeart/2005/8/layout/hierarchy1"/>
    <dgm:cxn modelId="{2F444420-0C2B-4F81-8025-48BED1DCC4BC}" type="presParOf" srcId="{6F639CB2-A039-4F9A-A2CC-83D15E7D82F9}" destId="{FA41E6DE-5AE0-456B-A006-0CC4FF543A2D}" srcOrd="0" destOrd="0" presId="urn:microsoft.com/office/officeart/2005/8/layout/hierarchy1"/>
    <dgm:cxn modelId="{FE02B033-3312-4531-9B37-864504F964AC}" type="presParOf" srcId="{FA41E6DE-5AE0-456B-A006-0CC4FF543A2D}" destId="{6ED78C50-CAEB-46A5-8C6A-2AC944F1FBB4}" srcOrd="0" destOrd="0" presId="urn:microsoft.com/office/officeart/2005/8/layout/hierarchy1"/>
    <dgm:cxn modelId="{DAACFB96-AD01-4FA8-94AA-772AC7760BA8}" type="presParOf" srcId="{FA41E6DE-5AE0-456B-A006-0CC4FF543A2D}" destId="{7DCDE9B0-2532-4A79-9F16-DD3ACF5901A5}" srcOrd="1" destOrd="0" presId="urn:microsoft.com/office/officeart/2005/8/layout/hierarchy1"/>
    <dgm:cxn modelId="{4DAB0E97-92B1-46F8-9F01-1732ED21776C}" type="presParOf" srcId="{6F639CB2-A039-4F9A-A2CC-83D15E7D82F9}" destId="{2279F698-0FD1-49A6-94A9-6E7BF4847B7B}" srcOrd="1" destOrd="0" presId="urn:microsoft.com/office/officeart/2005/8/layout/hierarchy1"/>
    <dgm:cxn modelId="{8FE70EA5-1A17-464D-820D-BF2A14725E6B}" type="presParOf" srcId="{0E014F01-2AE5-4F40-89D2-40EACB90FA52}" destId="{3ECADF0E-5708-4AC5-B3AC-6082EBC07E69}" srcOrd="6" destOrd="0" presId="urn:microsoft.com/office/officeart/2005/8/layout/hierarchy1"/>
    <dgm:cxn modelId="{38B1EEC3-F948-4449-8AEB-FB3A46B9F6DE}" type="presParOf" srcId="{0E014F01-2AE5-4F40-89D2-40EACB90FA52}" destId="{AEA4803A-979A-416A-8DE3-2C8A9332869F}" srcOrd="7" destOrd="0" presId="urn:microsoft.com/office/officeart/2005/8/layout/hierarchy1"/>
    <dgm:cxn modelId="{6EA3A789-6D58-4B6B-B2B8-2F33CC43550E}" type="presParOf" srcId="{AEA4803A-979A-416A-8DE3-2C8A9332869F}" destId="{590083C8-D6C9-450E-AD41-1D3D472C194D}" srcOrd="0" destOrd="0" presId="urn:microsoft.com/office/officeart/2005/8/layout/hierarchy1"/>
    <dgm:cxn modelId="{7EF0DFB1-0F5E-4399-BDC0-8C4DF88DB4A2}" type="presParOf" srcId="{590083C8-D6C9-450E-AD41-1D3D472C194D}" destId="{FAFFF9C2-82C2-4460-B679-ADD96A6CADEE}" srcOrd="0" destOrd="0" presId="urn:microsoft.com/office/officeart/2005/8/layout/hierarchy1"/>
    <dgm:cxn modelId="{04D566FF-9ED0-4C2E-AC3E-C723AD711BD2}" type="presParOf" srcId="{590083C8-D6C9-450E-AD41-1D3D472C194D}" destId="{F78156E0-ACAA-4B37-B0D2-7FDFAD977343}" srcOrd="1" destOrd="0" presId="urn:microsoft.com/office/officeart/2005/8/layout/hierarchy1"/>
    <dgm:cxn modelId="{EBB007F6-E817-49F2-8F94-8EDADDF6EA9F}" type="presParOf" srcId="{AEA4803A-979A-416A-8DE3-2C8A9332869F}" destId="{60C53273-105A-4C72-8031-D78053DD61B7}" srcOrd="1" destOrd="0" presId="urn:microsoft.com/office/officeart/2005/8/layout/hierarchy1"/>
    <dgm:cxn modelId="{2E5A734B-F62C-4C4B-834C-1C0811AA2EDA}" type="presParOf" srcId="{0E014F01-2AE5-4F40-89D2-40EACB90FA52}" destId="{BD837090-598B-4CCC-B853-9D93609E71FC}" srcOrd="8" destOrd="0" presId="urn:microsoft.com/office/officeart/2005/8/layout/hierarchy1"/>
    <dgm:cxn modelId="{347C1FC7-8D3D-4146-889E-1F764810DAC2}" type="presParOf" srcId="{0E014F01-2AE5-4F40-89D2-40EACB90FA52}" destId="{94E54A6E-F4DE-4B2F-B648-B584014B0BB3}" srcOrd="9" destOrd="0" presId="urn:microsoft.com/office/officeart/2005/8/layout/hierarchy1"/>
    <dgm:cxn modelId="{EE1A2EB2-0235-4B99-BCA9-3E416409EEB1}" type="presParOf" srcId="{94E54A6E-F4DE-4B2F-B648-B584014B0BB3}" destId="{825AFE1A-E8E5-4A83-8753-990E31038B11}" srcOrd="0" destOrd="0" presId="urn:microsoft.com/office/officeart/2005/8/layout/hierarchy1"/>
    <dgm:cxn modelId="{1AEB6DC6-5E9A-47D0-98D1-EEAFA9A616B4}" type="presParOf" srcId="{825AFE1A-E8E5-4A83-8753-990E31038B11}" destId="{0FB2C99B-2D37-4F8F-AF87-B35C04660D6F}" srcOrd="0" destOrd="0" presId="urn:microsoft.com/office/officeart/2005/8/layout/hierarchy1"/>
    <dgm:cxn modelId="{37D1C0BB-B84B-4D6B-91D9-0D3191EE74B4}" type="presParOf" srcId="{825AFE1A-E8E5-4A83-8753-990E31038B11}" destId="{2795457A-1383-4B37-9369-F3AAC8D7D814}" srcOrd="1" destOrd="0" presId="urn:microsoft.com/office/officeart/2005/8/layout/hierarchy1"/>
    <dgm:cxn modelId="{1E178480-E358-49B9-A2A3-99A75DFA93EC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14706-A214-4A51-8453-88B4108595C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AE01F-695F-48A5-893A-43CF9FBEB942}" type="pres">
      <dgm:prSet presAssocID="{3AD14706-A214-4A51-8453-88B4108595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C2E00-A60F-472B-AE95-C1F080AF5281}" type="presOf" srcId="{3AD14706-A214-4A51-8453-88B4108595CF}" destId="{E68AE01F-695F-48A5-893A-43CF9FBEB9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A2013-9C1D-4A5D-8495-2DAA7242303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B1CEB1-8BD1-4B96-9D96-459F1436F351}" type="pres">
      <dgm:prSet presAssocID="{0D2A2013-9C1D-4A5D-8495-2DAA724230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F5926-9E9A-446F-9A4C-54831023E3E7}" type="presOf" srcId="{0D2A2013-9C1D-4A5D-8495-2DAA72423039}" destId="{89B1CEB1-8BD1-4B96-9D96-459F1436F3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99120-5BE7-4ABC-A1B6-66899E5C69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DAA292D-4085-46A9-8156-EF60E19FE90C}" type="pres">
      <dgm:prSet presAssocID="{A0D99120-5BE7-4ABC-A1B6-66899E5C69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4355A-6CC7-424F-A396-9D6AED68A741}" type="presOf" srcId="{A0D99120-5BE7-4ABC-A1B6-66899E5C690C}" destId="{5DAA292D-4085-46A9-8156-EF60E19FE90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166AD6-8DFE-4996-93EB-0068B859FD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1E6BF5-F2F8-41F7-8575-D21DB2DDD26F}" type="pres">
      <dgm:prSet presAssocID="{06166AD6-8DFE-4996-93EB-0068B859FD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F1619-92BC-49EF-89C5-06E02AC5604F}" type="presOf" srcId="{06166AD6-8DFE-4996-93EB-0068B859FD21}" destId="{DE1E6BF5-F2F8-41F7-8575-D21DB2DDD26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6075E6-DCED-4070-AC0E-57B6A1FC70F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D4E938-85AD-4615-85B3-BA2855FD1BE9}" type="pres">
      <dgm:prSet presAssocID="{366075E6-DCED-4070-AC0E-57B6A1FC70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06319-3E02-49D6-A311-BE198AE805F7}" type="presOf" srcId="{366075E6-DCED-4070-AC0E-57B6A1FC70F2}" destId="{1CD4E938-85AD-4615-85B3-BA2855FD1BE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301361-4F93-46F2-8EBA-CA1C630A01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6BBCA4-071B-4EF3-8AED-6866053663EF}" type="pres">
      <dgm:prSet presAssocID="{1A301361-4F93-46F2-8EBA-CA1C630A01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E55F-32AD-47A5-8BF8-CAF73EFFDF86}" type="presOf" srcId="{1A301361-4F93-46F2-8EBA-CA1C630A019F}" destId="{7F6BBCA4-071B-4EF3-8AED-6866053663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14D215-DF67-4FEF-BBA7-68E304DE788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D3CCA-1090-4512-9176-C77DE2D7B329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 муниципальных программ</a:t>
          </a:r>
          <a:endParaRPr lang="ru-RU" dirty="0">
            <a:solidFill>
              <a:schemeClr val="bg1"/>
            </a:solidFill>
          </a:endParaRPr>
        </a:p>
      </dgm:t>
    </dgm:pt>
    <dgm:pt modelId="{698D3245-E720-4037-9FEB-406ABB608917}" type="parTrans" cxnId="{792EEBD1-269E-44D7-9F9F-55B2B8D3B110}">
      <dgm:prSet/>
      <dgm:spPr/>
      <dgm:t>
        <a:bodyPr/>
        <a:lstStyle/>
        <a:p>
          <a:endParaRPr lang="ru-RU"/>
        </a:p>
      </dgm:t>
    </dgm:pt>
    <dgm:pt modelId="{8966D9F3-2B6A-450A-A870-76FB52E267F1}" type="sibTrans" cxnId="{792EEBD1-269E-44D7-9F9F-55B2B8D3B110}">
      <dgm:prSet/>
      <dgm:spPr/>
      <dgm:t>
        <a:bodyPr/>
        <a:lstStyle/>
        <a:p>
          <a:endParaRPr lang="ru-RU"/>
        </a:p>
      </dgm:t>
    </dgm:pt>
    <dgm:pt modelId="{D31A7CFA-104A-4853-AD4C-D05AC1ECEA3F}">
      <dgm:prSet phldrT="[Текст]" custT="1"/>
      <dgm:spPr>
        <a:solidFill>
          <a:srgbClr val="FF3300"/>
        </a:solidFill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100" dirty="0">
            <a:solidFill>
              <a:schemeClr val="tx1"/>
            </a:solidFill>
          </a:endParaRPr>
        </a:p>
      </dgm:t>
    </dgm:pt>
    <dgm:pt modelId="{BE1DF1A9-7A44-445E-9ADB-946F9D5EC542}" type="parTrans" cxnId="{EDCDB91F-649C-4D86-A764-4105DCF40E9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A8051D06-B59A-4232-A63E-808D5A6C6D29}" type="sibTrans" cxnId="{EDCDB91F-649C-4D86-A764-4105DCF40E91}">
      <dgm:prSet/>
      <dgm:spPr/>
      <dgm:t>
        <a:bodyPr/>
        <a:lstStyle/>
        <a:p>
          <a:endParaRPr lang="ru-RU"/>
        </a:p>
      </dgm:t>
    </dgm:pt>
    <dgm:pt modelId="{F3AA7447-9AF4-474E-A7A6-EE7B5B1740EF}">
      <dgm:prSet custT="1"/>
      <dgm:spPr>
        <a:solidFill>
          <a:srgbClr val="0000FF"/>
        </a:solidFill>
      </dgm:spPr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Социальная поддержка граждан</a:t>
          </a:r>
          <a:endParaRPr lang="ru-RU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531891A-E067-4B26-A925-751C43E201A3}" type="parTrans" cxnId="{C062A801-3341-4715-AE3F-CCDDBCECEF2F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8B2C8B9B-3E64-47BE-AEEC-06016A3062BA}" type="sibTrans" cxnId="{C062A801-3341-4715-AE3F-CCDDBCECEF2F}">
      <dgm:prSet/>
      <dgm:spPr/>
      <dgm:t>
        <a:bodyPr/>
        <a:lstStyle/>
        <a:p>
          <a:endParaRPr lang="ru-RU"/>
        </a:p>
      </dgm:t>
    </dgm:pt>
    <dgm:pt modelId="{4BDCB1D1-D42E-4E69-BF66-1D1EA3FF5F1B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Развитие муниципальной </a:t>
          </a:r>
        </a:p>
        <a:p>
          <a:pPr rtl="0"/>
          <a:r>
            <a:rPr lang="ru-RU" sz="1200" dirty="0" smtClean="0">
              <a:solidFill>
                <a:schemeClr val="tx1"/>
              </a:solidFill>
            </a:rPr>
            <a:t>службы</a:t>
          </a:r>
          <a:endParaRPr lang="ru-RU" sz="1200" dirty="0">
            <a:solidFill>
              <a:schemeClr val="tx1"/>
            </a:solidFill>
          </a:endParaRPr>
        </a:p>
      </dgm:t>
    </dgm:pt>
    <dgm:pt modelId="{782E3770-CE8C-449F-BDF9-4892C2C4D6CD}" type="parTrans" cxnId="{174EF8A6-CABA-4E53-A464-3047B4E45ED5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06C14ED1-B7D9-476B-B09C-2026967F5E3B}" type="sibTrans" cxnId="{174EF8A6-CABA-4E53-A464-3047B4E45ED5}">
      <dgm:prSet/>
      <dgm:spPr/>
      <dgm:t>
        <a:bodyPr/>
        <a:lstStyle/>
        <a:p>
          <a:endParaRPr lang="ru-RU"/>
        </a:p>
      </dgm:t>
    </dgm:pt>
    <dgm:pt modelId="{CD8EBDE3-1474-4C55-A61D-519AC900290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Профилактика правонарушений</a:t>
          </a:r>
          <a:endParaRPr lang="ru-RU" sz="1100" dirty="0">
            <a:solidFill>
              <a:schemeClr val="tx1"/>
            </a:solidFill>
          </a:endParaRPr>
        </a:p>
      </dgm:t>
    </dgm:pt>
    <dgm:pt modelId="{1237EA2A-4B6B-47F4-8AA9-0A4AF2E53167}" type="parTrans" cxnId="{24CF1A7C-40FD-40D6-B75A-770E2814EF4D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5A9B5B9-FA69-40BA-B8FB-1EC6270785CB}" type="sibTrans" cxnId="{24CF1A7C-40FD-40D6-B75A-770E2814EF4D}">
      <dgm:prSet/>
      <dgm:spPr/>
      <dgm:t>
        <a:bodyPr/>
        <a:lstStyle/>
        <a:p>
          <a:endParaRPr lang="ru-RU"/>
        </a:p>
      </dgm:t>
    </dgm:pt>
    <dgm:pt modelId="{BC827309-0F30-4FC9-8D6A-DEA5CDAA99A2}">
      <dgm:prSet custT="1"/>
      <dgm:spPr>
        <a:solidFill>
          <a:srgbClr val="49D14F"/>
        </a:solidFill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Защита населения и территории от чрезвычайных ситуаций, обеспечение пожарной безопасности людей на водных объектах</a:t>
          </a:r>
          <a:endParaRPr lang="ru-RU" sz="1100" dirty="0">
            <a:solidFill>
              <a:schemeClr val="tx1"/>
            </a:solidFill>
          </a:endParaRPr>
        </a:p>
      </dgm:t>
    </dgm:pt>
    <dgm:pt modelId="{419FCA5B-D909-44C5-A8CA-B5763939CC55}" type="parTrans" cxnId="{0D09F5A6-9B7D-48E5-9240-A8BAD389BC43}">
      <dgm:prSet/>
      <dgm:spPr>
        <a:solidFill>
          <a:srgbClr val="49D14F"/>
        </a:solidFill>
      </dgm:spPr>
      <dgm:t>
        <a:bodyPr/>
        <a:lstStyle/>
        <a:p>
          <a:endParaRPr lang="ru-RU"/>
        </a:p>
      </dgm:t>
    </dgm:pt>
    <dgm:pt modelId="{B1EBAEA1-FC84-4AAD-9996-2866E228E9ED}" type="sibTrans" cxnId="{0D09F5A6-9B7D-48E5-9240-A8BAD389BC43}">
      <dgm:prSet/>
      <dgm:spPr/>
      <dgm:t>
        <a:bodyPr/>
        <a:lstStyle/>
        <a:p>
          <a:endParaRPr lang="ru-RU"/>
        </a:p>
      </dgm:t>
    </dgm:pt>
    <dgm:pt modelId="{6B3DB52C-B60F-4F76-BEAA-759A5515D78D}">
      <dgm:prSet custT="1"/>
      <dgm:spPr>
        <a:solidFill>
          <a:srgbClr val="FF00FF"/>
        </a:solidFill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100" dirty="0">
            <a:solidFill>
              <a:schemeClr val="tx1"/>
            </a:solidFill>
          </a:endParaRPr>
        </a:p>
      </dgm:t>
    </dgm:pt>
    <dgm:pt modelId="{AF2EF317-BCE8-4C5F-B8C9-9CBA7B7149C7}" type="parTrans" cxnId="{AA259431-8EDE-4AD2-8194-030467A8ADE7}">
      <dgm:prSet/>
      <dgm:spPr>
        <a:solidFill>
          <a:srgbClr val="FF00FF"/>
        </a:solidFill>
      </dgm:spPr>
      <dgm:t>
        <a:bodyPr/>
        <a:lstStyle/>
        <a:p>
          <a:endParaRPr lang="ru-RU"/>
        </a:p>
      </dgm:t>
    </dgm:pt>
    <dgm:pt modelId="{2F174A20-20E3-45C2-A228-7A62E8395728}" type="sibTrans" cxnId="{AA259431-8EDE-4AD2-8194-030467A8ADE7}">
      <dgm:prSet/>
      <dgm:spPr/>
      <dgm:t>
        <a:bodyPr/>
        <a:lstStyle/>
        <a:p>
          <a:endParaRPr lang="ru-RU"/>
        </a:p>
      </dgm:t>
    </dgm:pt>
    <dgm:pt modelId="{CE5FB703-760C-4D39-9F95-6250EEB1A4DB}">
      <dgm:prSet custT="1"/>
      <dgm:spPr>
        <a:solidFill>
          <a:srgbClr val="660033"/>
        </a:solidFill>
      </dgm:spPr>
      <dgm:t>
        <a:bodyPr/>
        <a:lstStyle/>
        <a:p>
          <a:pPr rtl="0"/>
          <a:r>
            <a:rPr lang="ru-RU" sz="1100" dirty="0" smtClean="0"/>
            <a:t>Развитие культуры</a:t>
          </a:r>
          <a:endParaRPr lang="ru-RU" sz="1100" dirty="0"/>
        </a:p>
      </dgm:t>
    </dgm:pt>
    <dgm:pt modelId="{31B10C4E-9CB8-414D-B5E7-3969F9093F43}" type="parTrans" cxnId="{10928CE8-2642-4FF2-AF18-16BDDA772F41}">
      <dgm:prSet/>
      <dgm:spPr>
        <a:solidFill>
          <a:srgbClr val="660033"/>
        </a:solidFill>
      </dgm:spPr>
      <dgm:t>
        <a:bodyPr/>
        <a:lstStyle/>
        <a:p>
          <a:endParaRPr lang="ru-RU"/>
        </a:p>
      </dgm:t>
    </dgm:pt>
    <dgm:pt modelId="{62F1776F-307E-4F48-A452-E58ED3EA7707}" type="sibTrans" cxnId="{10928CE8-2642-4FF2-AF18-16BDDA772F41}">
      <dgm:prSet/>
      <dgm:spPr/>
      <dgm:t>
        <a:bodyPr/>
        <a:lstStyle/>
        <a:p>
          <a:endParaRPr lang="ru-RU"/>
        </a:p>
      </dgm:t>
    </dgm:pt>
    <dgm:pt modelId="{2E6D5E7C-1AC5-4EE7-B111-7157E00881F4}" type="pres">
      <dgm:prSet presAssocID="{6314D215-DF67-4FEF-BBA7-68E304DE78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F61F0A-93C0-4874-9A58-0962AC00636D}" type="pres">
      <dgm:prSet presAssocID="{E18D3CCA-1090-4512-9176-C77DE2D7B329}" presName="centerShape" presStyleLbl="node0" presStyleIdx="0" presStyleCnt="1"/>
      <dgm:spPr/>
      <dgm:t>
        <a:bodyPr/>
        <a:lstStyle/>
        <a:p>
          <a:endParaRPr lang="ru-RU"/>
        </a:p>
      </dgm:t>
    </dgm:pt>
    <dgm:pt modelId="{3D11E438-E0BB-43EA-B78B-1C4786C85A48}" type="pres">
      <dgm:prSet presAssocID="{BE1DF1A9-7A44-445E-9ADB-946F9D5EC542}" presName="parTrans" presStyleLbl="sibTrans2D1" presStyleIdx="0" presStyleCnt="7"/>
      <dgm:spPr/>
      <dgm:t>
        <a:bodyPr/>
        <a:lstStyle/>
        <a:p>
          <a:endParaRPr lang="ru-RU"/>
        </a:p>
      </dgm:t>
    </dgm:pt>
    <dgm:pt modelId="{A3B44947-0B90-46C4-B222-D51BFA5FF9C0}" type="pres">
      <dgm:prSet presAssocID="{BE1DF1A9-7A44-445E-9ADB-946F9D5EC54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4E641574-2381-4202-889E-7C899ED02429}" type="pres">
      <dgm:prSet presAssocID="{D31A7CFA-104A-4853-AD4C-D05AC1ECEA3F}" presName="node" presStyleLbl="node1" presStyleIdx="0" presStyleCnt="7" custScaleX="194404" custRadScaleRad="149891" custRadScaleInc="186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F2A84-A6D5-4F1F-A287-6E95EC31AFB8}" type="pres">
      <dgm:prSet presAssocID="{31B10C4E-9CB8-414D-B5E7-3969F9093F43}" presName="parTrans" presStyleLbl="sibTrans2D1" presStyleIdx="1" presStyleCnt="7"/>
      <dgm:spPr/>
      <dgm:t>
        <a:bodyPr/>
        <a:lstStyle/>
        <a:p>
          <a:endParaRPr lang="ru-RU"/>
        </a:p>
      </dgm:t>
    </dgm:pt>
    <dgm:pt modelId="{99178BA5-D7BF-47A9-94E7-8D87D2C4FE06}" type="pres">
      <dgm:prSet presAssocID="{31B10C4E-9CB8-414D-B5E7-3969F9093F4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D68C2FE8-0985-4349-93B3-6A203C890488}" type="pres">
      <dgm:prSet presAssocID="{CE5FB703-760C-4D39-9F95-6250EEB1A4DB}" presName="node" presStyleLbl="node1" presStyleIdx="1" presStyleCnt="7" custRadScaleRad="161861" custRadScaleInc="100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CD88E-EC24-49AF-9518-B95A4E0238D0}" type="pres">
      <dgm:prSet presAssocID="{AF2EF317-BCE8-4C5F-B8C9-9CBA7B7149C7}" presName="parTrans" presStyleLbl="sibTrans2D1" presStyleIdx="2" presStyleCnt="7"/>
      <dgm:spPr/>
      <dgm:t>
        <a:bodyPr/>
        <a:lstStyle/>
        <a:p>
          <a:endParaRPr lang="ru-RU"/>
        </a:p>
      </dgm:t>
    </dgm:pt>
    <dgm:pt modelId="{8D9DB287-84B3-4BC9-BBAC-6F0729F186BE}" type="pres">
      <dgm:prSet presAssocID="{AF2EF317-BCE8-4C5F-B8C9-9CBA7B7149C7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CC5EB73-BE0F-496E-A7E5-A6926ADBB25F}" type="pres">
      <dgm:prSet presAssocID="{6B3DB52C-B60F-4F76-BEAA-759A5515D78D}" presName="node" presStyleLbl="node1" presStyleIdx="2" presStyleCnt="7" custScaleX="129034" custScaleY="107430" custRadScaleRad="151933" custRadScaleInc="5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B221-82FB-4241-9408-FD2118B9731E}" type="pres">
      <dgm:prSet presAssocID="{419FCA5B-D909-44C5-A8CA-B5763939CC55}" presName="parTrans" presStyleLbl="sibTrans2D1" presStyleIdx="3" presStyleCnt="7"/>
      <dgm:spPr/>
      <dgm:t>
        <a:bodyPr/>
        <a:lstStyle/>
        <a:p>
          <a:endParaRPr lang="ru-RU"/>
        </a:p>
      </dgm:t>
    </dgm:pt>
    <dgm:pt modelId="{55CCB7E0-E039-4584-B81D-24B9636831CD}" type="pres">
      <dgm:prSet presAssocID="{419FCA5B-D909-44C5-A8CA-B5763939CC55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1EB981D-B48E-4A72-B258-ED207A1AC52F}" type="pres">
      <dgm:prSet presAssocID="{BC827309-0F30-4FC9-8D6A-DEA5CDAA99A2}" presName="node" presStyleLbl="node1" presStyleIdx="3" presStyleCnt="7" custScaleX="176358" custScaleY="81214" custRadScaleRad="116998" custRadScaleInc="-54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958FD-4DC2-44E2-B284-DA9C8A40D260}" type="pres">
      <dgm:prSet presAssocID="{1237EA2A-4B6B-47F4-8AA9-0A4AF2E53167}" presName="parTrans" presStyleLbl="sibTrans2D1" presStyleIdx="4" presStyleCnt="7"/>
      <dgm:spPr/>
      <dgm:t>
        <a:bodyPr/>
        <a:lstStyle/>
        <a:p>
          <a:endParaRPr lang="ru-RU"/>
        </a:p>
      </dgm:t>
    </dgm:pt>
    <dgm:pt modelId="{66C2356F-1266-4599-8764-AD2C9C4E89B1}" type="pres">
      <dgm:prSet presAssocID="{1237EA2A-4B6B-47F4-8AA9-0A4AF2E53167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CD872B7B-5351-4756-BBC9-E585057D1726}" type="pres">
      <dgm:prSet presAssocID="{CD8EBDE3-1474-4C55-A61D-519AC9002901}" presName="node" presStyleLbl="node1" presStyleIdx="4" presStyleCnt="7" custScaleX="123341" custRadScaleRad="183009" custRadScaleInc="154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7843E-9D3A-4514-87F5-6867A275FF05}" type="pres">
      <dgm:prSet presAssocID="{782E3770-CE8C-449F-BDF9-4892C2C4D6CD}" presName="parTrans" presStyleLbl="sibTrans2D1" presStyleIdx="5" presStyleCnt="7"/>
      <dgm:spPr/>
      <dgm:t>
        <a:bodyPr/>
        <a:lstStyle/>
        <a:p>
          <a:endParaRPr lang="ru-RU"/>
        </a:p>
      </dgm:t>
    </dgm:pt>
    <dgm:pt modelId="{38CFFBE9-B617-4C19-A0AB-7CBB7011001C}" type="pres">
      <dgm:prSet presAssocID="{782E3770-CE8C-449F-BDF9-4892C2C4D6CD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321BA744-F3C4-41F7-9683-8BD5BEE8A8C3}" type="pres">
      <dgm:prSet presAssocID="{4BDCB1D1-D42E-4E69-BF66-1D1EA3FF5F1B}" presName="node" presStyleLbl="node1" presStyleIdx="5" presStyleCnt="7" custScaleX="143645" custRadScaleRad="180129" custRadScaleInc="48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D8176-6FE6-42F5-B340-C216094EA847}" type="pres">
      <dgm:prSet presAssocID="{E531891A-E067-4B26-A925-751C43E201A3}" presName="parTrans" presStyleLbl="sibTrans2D1" presStyleIdx="6" presStyleCnt="7"/>
      <dgm:spPr/>
      <dgm:t>
        <a:bodyPr/>
        <a:lstStyle/>
        <a:p>
          <a:endParaRPr lang="ru-RU"/>
        </a:p>
      </dgm:t>
    </dgm:pt>
    <dgm:pt modelId="{B483B212-F4ED-492F-B82F-B9C7A4F4E0AB}" type="pres">
      <dgm:prSet presAssocID="{E531891A-E067-4B26-A925-751C43E201A3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662B5C49-BB0E-464C-B8FC-2D2CA3B8956E}" type="pres">
      <dgm:prSet presAssocID="{F3AA7447-9AF4-474E-A7A6-EE7B5B1740EF}" presName="node" presStyleLbl="node1" presStyleIdx="6" presStyleCnt="7" custRadScaleRad="185243" custRadScaleInc="-41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6294F1-92E8-4B04-8F95-2F5DE33704B3}" type="presOf" srcId="{1237EA2A-4B6B-47F4-8AA9-0A4AF2E53167}" destId="{66C2356F-1266-4599-8764-AD2C9C4E89B1}" srcOrd="1" destOrd="0" presId="urn:microsoft.com/office/officeart/2005/8/layout/radial5"/>
    <dgm:cxn modelId="{D8FE3B34-945E-4987-94B3-6B76BC0FA4F2}" type="presOf" srcId="{4BDCB1D1-D42E-4E69-BF66-1D1EA3FF5F1B}" destId="{321BA744-F3C4-41F7-9683-8BD5BEE8A8C3}" srcOrd="0" destOrd="0" presId="urn:microsoft.com/office/officeart/2005/8/layout/radial5"/>
    <dgm:cxn modelId="{CBBA7D4B-243E-4717-B760-AC513CD1D64E}" type="presOf" srcId="{E531891A-E067-4B26-A925-751C43E201A3}" destId="{B483B212-F4ED-492F-B82F-B9C7A4F4E0AB}" srcOrd="1" destOrd="0" presId="urn:microsoft.com/office/officeart/2005/8/layout/radial5"/>
    <dgm:cxn modelId="{57D386D9-EC2C-4ADA-8800-54B272DC68F3}" type="presOf" srcId="{F3AA7447-9AF4-474E-A7A6-EE7B5B1740EF}" destId="{662B5C49-BB0E-464C-B8FC-2D2CA3B8956E}" srcOrd="0" destOrd="0" presId="urn:microsoft.com/office/officeart/2005/8/layout/radial5"/>
    <dgm:cxn modelId="{BFBF08C3-1672-4E93-BD85-024E8D611483}" type="presOf" srcId="{E531891A-E067-4B26-A925-751C43E201A3}" destId="{65BD8176-6FE6-42F5-B340-C216094EA847}" srcOrd="0" destOrd="0" presId="urn:microsoft.com/office/officeart/2005/8/layout/radial5"/>
    <dgm:cxn modelId="{632BF711-0ED2-426E-848D-681154E2E7B4}" type="presOf" srcId="{782E3770-CE8C-449F-BDF9-4892C2C4D6CD}" destId="{38CFFBE9-B617-4C19-A0AB-7CBB7011001C}" srcOrd="1" destOrd="0" presId="urn:microsoft.com/office/officeart/2005/8/layout/radial5"/>
    <dgm:cxn modelId="{C062A801-3341-4715-AE3F-CCDDBCECEF2F}" srcId="{E18D3CCA-1090-4512-9176-C77DE2D7B329}" destId="{F3AA7447-9AF4-474E-A7A6-EE7B5B1740EF}" srcOrd="6" destOrd="0" parTransId="{E531891A-E067-4B26-A925-751C43E201A3}" sibTransId="{8B2C8B9B-3E64-47BE-AEEC-06016A3062BA}"/>
    <dgm:cxn modelId="{2D81F838-E623-4FFE-940D-B6242984848A}" type="presOf" srcId="{419FCA5B-D909-44C5-A8CA-B5763939CC55}" destId="{93E0B221-82FB-4241-9408-FD2118B9731E}" srcOrd="0" destOrd="0" presId="urn:microsoft.com/office/officeart/2005/8/layout/radial5"/>
    <dgm:cxn modelId="{3F1FB58E-2147-4480-8A96-70F675674E60}" type="presOf" srcId="{CD8EBDE3-1474-4C55-A61D-519AC9002901}" destId="{CD872B7B-5351-4756-BBC9-E585057D1726}" srcOrd="0" destOrd="0" presId="urn:microsoft.com/office/officeart/2005/8/layout/radial5"/>
    <dgm:cxn modelId="{174EF8A6-CABA-4E53-A464-3047B4E45ED5}" srcId="{E18D3CCA-1090-4512-9176-C77DE2D7B329}" destId="{4BDCB1D1-D42E-4E69-BF66-1D1EA3FF5F1B}" srcOrd="5" destOrd="0" parTransId="{782E3770-CE8C-449F-BDF9-4892C2C4D6CD}" sibTransId="{06C14ED1-B7D9-476B-B09C-2026967F5E3B}"/>
    <dgm:cxn modelId="{FDF33C5A-1263-462F-9B8D-6598F2086A48}" type="presOf" srcId="{6B3DB52C-B60F-4F76-BEAA-759A5515D78D}" destId="{1CC5EB73-BE0F-496E-A7E5-A6926ADBB25F}" srcOrd="0" destOrd="0" presId="urn:microsoft.com/office/officeart/2005/8/layout/radial5"/>
    <dgm:cxn modelId="{D44DBCAC-CE53-4772-9C6F-2B4937D1CD77}" type="presOf" srcId="{E18D3CCA-1090-4512-9176-C77DE2D7B329}" destId="{3DF61F0A-93C0-4874-9A58-0962AC00636D}" srcOrd="0" destOrd="0" presId="urn:microsoft.com/office/officeart/2005/8/layout/radial5"/>
    <dgm:cxn modelId="{7281875B-5458-4785-9C15-78FF7E809A2C}" type="presOf" srcId="{AF2EF317-BCE8-4C5F-B8C9-9CBA7B7149C7}" destId="{8D9DB287-84B3-4BC9-BBAC-6F0729F186BE}" srcOrd="1" destOrd="0" presId="urn:microsoft.com/office/officeart/2005/8/layout/radial5"/>
    <dgm:cxn modelId="{FF63CE83-EA35-4A08-91E9-0094BB16C598}" type="presOf" srcId="{31B10C4E-9CB8-414D-B5E7-3969F9093F43}" destId="{2B9F2A84-A6D5-4F1F-A287-6E95EC31AFB8}" srcOrd="0" destOrd="0" presId="urn:microsoft.com/office/officeart/2005/8/layout/radial5"/>
    <dgm:cxn modelId="{0D09F5A6-9B7D-48E5-9240-A8BAD389BC43}" srcId="{E18D3CCA-1090-4512-9176-C77DE2D7B329}" destId="{BC827309-0F30-4FC9-8D6A-DEA5CDAA99A2}" srcOrd="3" destOrd="0" parTransId="{419FCA5B-D909-44C5-A8CA-B5763939CC55}" sibTransId="{B1EBAEA1-FC84-4AAD-9996-2866E228E9ED}"/>
    <dgm:cxn modelId="{CE7984C4-53DE-4126-8C09-FB260EEE262B}" type="presOf" srcId="{D31A7CFA-104A-4853-AD4C-D05AC1ECEA3F}" destId="{4E641574-2381-4202-889E-7C899ED02429}" srcOrd="0" destOrd="0" presId="urn:microsoft.com/office/officeart/2005/8/layout/radial5"/>
    <dgm:cxn modelId="{FA1FDF98-97F9-4616-819D-DC736A1FC13D}" type="presOf" srcId="{AF2EF317-BCE8-4C5F-B8C9-9CBA7B7149C7}" destId="{8F4CD88E-EC24-49AF-9518-B95A4E0238D0}" srcOrd="0" destOrd="0" presId="urn:microsoft.com/office/officeart/2005/8/layout/radial5"/>
    <dgm:cxn modelId="{DAF6D6B0-C0A3-4FB6-B581-8574656B0853}" type="presOf" srcId="{BE1DF1A9-7A44-445E-9ADB-946F9D5EC542}" destId="{3D11E438-E0BB-43EA-B78B-1C4786C85A48}" srcOrd="0" destOrd="0" presId="urn:microsoft.com/office/officeart/2005/8/layout/radial5"/>
    <dgm:cxn modelId="{24CF1A7C-40FD-40D6-B75A-770E2814EF4D}" srcId="{E18D3CCA-1090-4512-9176-C77DE2D7B329}" destId="{CD8EBDE3-1474-4C55-A61D-519AC9002901}" srcOrd="4" destOrd="0" parTransId="{1237EA2A-4B6B-47F4-8AA9-0A4AF2E53167}" sibTransId="{B5A9B5B9-FA69-40BA-B8FB-1EC6270785CB}"/>
    <dgm:cxn modelId="{EDCDB91F-649C-4D86-A764-4105DCF40E91}" srcId="{E18D3CCA-1090-4512-9176-C77DE2D7B329}" destId="{D31A7CFA-104A-4853-AD4C-D05AC1ECEA3F}" srcOrd="0" destOrd="0" parTransId="{BE1DF1A9-7A44-445E-9ADB-946F9D5EC542}" sibTransId="{A8051D06-B59A-4232-A63E-808D5A6C6D29}"/>
    <dgm:cxn modelId="{E05C114E-5D2F-417E-A2C0-14028AF1FCDB}" type="presOf" srcId="{CE5FB703-760C-4D39-9F95-6250EEB1A4DB}" destId="{D68C2FE8-0985-4349-93B3-6A203C890488}" srcOrd="0" destOrd="0" presId="urn:microsoft.com/office/officeart/2005/8/layout/radial5"/>
    <dgm:cxn modelId="{AA259431-8EDE-4AD2-8194-030467A8ADE7}" srcId="{E18D3CCA-1090-4512-9176-C77DE2D7B329}" destId="{6B3DB52C-B60F-4F76-BEAA-759A5515D78D}" srcOrd="2" destOrd="0" parTransId="{AF2EF317-BCE8-4C5F-B8C9-9CBA7B7149C7}" sibTransId="{2F174A20-20E3-45C2-A228-7A62E8395728}"/>
    <dgm:cxn modelId="{10928CE8-2642-4FF2-AF18-16BDDA772F41}" srcId="{E18D3CCA-1090-4512-9176-C77DE2D7B329}" destId="{CE5FB703-760C-4D39-9F95-6250EEB1A4DB}" srcOrd="1" destOrd="0" parTransId="{31B10C4E-9CB8-414D-B5E7-3969F9093F43}" sibTransId="{62F1776F-307E-4F48-A452-E58ED3EA7707}"/>
    <dgm:cxn modelId="{32DEA8EE-169D-49FB-99A0-D4F6665C708B}" type="presOf" srcId="{419FCA5B-D909-44C5-A8CA-B5763939CC55}" destId="{55CCB7E0-E039-4584-B81D-24B9636831CD}" srcOrd="1" destOrd="0" presId="urn:microsoft.com/office/officeart/2005/8/layout/radial5"/>
    <dgm:cxn modelId="{4F04509C-850C-4617-8846-1C866E6635DD}" type="presOf" srcId="{782E3770-CE8C-449F-BDF9-4892C2C4D6CD}" destId="{DAE7843E-9D3A-4514-87F5-6867A275FF05}" srcOrd="0" destOrd="0" presId="urn:microsoft.com/office/officeart/2005/8/layout/radial5"/>
    <dgm:cxn modelId="{6FE1568B-4083-42E6-8D9D-CCD48FC2EF7F}" type="presOf" srcId="{31B10C4E-9CB8-414D-B5E7-3969F9093F43}" destId="{99178BA5-D7BF-47A9-94E7-8D87D2C4FE06}" srcOrd="1" destOrd="0" presId="urn:microsoft.com/office/officeart/2005/8/layout/radial5"/>
    <dgm:cxn modelId="{0ECA9084-C481-4FA8-B119-A24EB5A74FC8}" type="presOf" srcId="{6314D215-DF67-4FEF-BBA7-68E304DE788C}" destId="{2E6D5E7C-1AC5-4EE7-B111-7157E00881F4}" srcOrd="0" destOrd="0" presId="urn:microsoft.com/office/officeart/2005/8/layout/radial5"/>
    <dgm:cxn modelId="{792EEBD1-269E-44D7-9F9F-55B2B8D3B110}" srcId="{6314D215-DF67-4FEF-BBA7-68E304DE788C}" destId="{E18D3CCA-1090-4512-9176-C77DE2D7B329}" srcOrd="0" destOrd="0" parTransId="{698D3245-E720-4037-9FEB-406ABB608917}" sibTransId="{8966D9F3-2B6A-450A-A870-76FB52E267F1}"/>
    <dgm:cxn modelId="{2EEC2A8F-C007-4D25-9A51-76ED9343C07E}" type="presOf" srcId="{BE1DF1A9-7A44-445E-9ADB-946F9D5EC542}" destId="{A3B44947-0B90-46C4-B222-D51BFA5FF9C0}" srcOrd="1" destOrd="0" presId="urn:microsoft.com/office/officeart/2005/8/layout/radial5"/>
    <dgm:cxn modelId="{91783D64-457B-4D2C-99FB-D1CEBFCAAB3E}" type="presOf" srcId="{BC827309-0F30-4FC9-8D6A-DEA5CDAA99A2}" destId="{01EB981D-B48E-4A72-B258-ED207A1AC52F}" srcOrd="0" destOrd="0" presId="urn:microsoft.com/office/officeart/2005/8/layout/radial5"/>
    <dgm:cxn modelId="{80CA7EA8-192F-4DAC-A88B-30BC19E7B89C}" type="presOf" srcId="{1237EA2A-4B6B-47F4-8AA9-0A4AF2E53167}" destId="{20A958FD-4DC2-44E2-B284-DA9C8A40D260}" srcOrd="0" destOrd="0" presId="urn:microsoft.com/office/officeart/2005/8/layout/radial5"/>
    <dgm:cxn modelId="{FB17FC7E-4C3C-489F-BC4E-DBA1DF18B5D0}" type="presParOf" srcId="{2E6D5E7C-1AC5-4EE7-B111-7157E00881F4}" destId="{3DF61F0A-93C0-4874-9A58-0962AC00636D}" srcOrd="0" destOrd="0" presId="urn:microsoft.com/office/officeart/2005/8/layout/radial5"/>
    <dgm:cxn modelId="{023AEEFA-6293-4D8A-9EFF-0D4B31F1913D}" type="presParOf" srcId="{2E6D5E7C-1AC5-4EE7-B111-7157E00881F4}" destId="{3D11E438-E0BB-43EA-B78B-1C4786C85A48}" srcOrd="1" destOrd="0" presId="urn:microsoft.com/office/officeart/2005/8/layout/radial5"/>
    <dgm:cxn modelId="{24FFB78E-F885-4BC5-9FC3-D05F0DEA8F9C}" type="presParOf" srcId="{3D11E438-E0BB-43EA-B78B-1C4786C85A48}" destId="{A3B44947-0B90-46C4-B222-D51BFA5FF9C0}" srcOrd="0" destOrd="0" presId="urn:microsoft.com/office/officeart/2005/8/layout/radial5"/>
    <dgm:cxn modelId="{2526F89D-D88E-45A9-A188-03D2D2810418}" type="presParOf" srcId="{2E6D5E7C-1AC5-4EE7-B111-7157E00881F4}" destId="{4E641574-2381-4202-889E-7C899ED02429}" srcOrd="2" destOrd="0" presId="urn:microsoft.com/office/officeart/2005/8/layout/radial5"/>
    <dgm:cxn modelId="{36149362-B115-4486-92D0-636F0D49CFAB}" type="presParOf" srcId="{2E6D5E7C-1AC5-4EE7-B111-7157E00881F4}" destId="{2B9F2A84-A6D5-4F1F-A287-6E95EC31AFB8}" srcOrd="3" destOrd="0" presId="urn:microsoft.com/office/officeart/2005/8/layout/radial5"/>
    <dgm:cxn modelId="{B78E365B-3F04-4744-9042-9691B26B98E9}" type="presParOf" srcId="{2B9F2A84-A6D5-4F1F-A287-6E95EC31AFB8}" destId="{99178BA5-D7BF-47A9-94E7-8D87D2C4FE06}" srcOrd="0" destOrd="0" presId="urn:microsoft.com/office/officeart/2005/8/layout/radial5"/>
    <dgm:cxn modelId="{FB489DD0-B0AB-4905-B6B2-06E8603B7BD8}" type="presParOf" srcId="{2E6D5E7C-1AC5-4EE7-B111-7157E00881F4}" destId="{D68C2FE8-0985-4349-93B3-6A203C890488}" srcOrd="4" destOrd="0" presId="urn:microsoft.com/office/officeart/2005/8/layout/radial5"/>
    <dgm:cxn modelId="{53373F13-7072-4C34-B823-856FD6B0829D}" type="presParOf" srcId="{2E6D5E7C-1AC5-4EE7-B111-7157E00881F4}" destId="{8F4CD88E-EC24-49AF-9518-B95A4E0238D0}" srcOrd="5" destOrd="0" presId="urn:microsoft.com/office/officeart/2005/8/layout/radial5"/>
    <dgm:cxn modelId="{6B3A3A09-9904-4FD6-979F-5748DA559D85}" type="presParOf" srcId="{8F4CD88E-EC24-49AF-9518-B95A4E0238D0}" destId="{8D9DB287-84B3-4BC9-BBAC-6F0729F186BE}" srcOrd="0" destOrd="0" presId="urn:microsoft.com/office/officeart/2005/8/layout/radial5"/>
    <dgm:cxn modelId="{886A32AE-E098-4C38-8C61-4446B182EC80}" type="presParOf" srcId="{2E6D5E7C-1AC5-4EE7-B111-7157E00881F4}" destId="{1CC5EB73-BE0F-496E-A7E5-A6926ADBB25F}" srcOrd="6" destOrd="0" presId="urn:microsoft.com/office/officeart/2005/8/layout/radial5"/>
    <dgm:cxn modelId="{45C2E3E7-201F-4DD9-A2EF-6220042900C2}" type="presParOf" srcId="{2E6D5E7C-1AC5-4EE7-B111-7157E00881F4}" destId="{93E0B221-82FB-4241-9408-FD2118B9731E}" srcOrd="7" destOrd="0" presId="urn:microsoft.com/office/officeart/2005/8/layout/radial5"/>
    <dgm:cxn modelId="{5C70315E-6CD0-4152-BC87-64502D08AB1E}" type="presParOf" srcId="{93E0B221-82FB-4241-9408-FD2118B9731E}" destId="{55CCB7E0-E039-4584-B81D-24B9636831CD}" srcOrd="0" destOrd="0" presId="urn:microsoft.com/office/officeart/2005/8/layout/radial5"/>
    <dgm:cxn modelId="{0428DBEF-72EF-469D-BC83-55BB649B01DD}" type="presParOf" srcId="{2E6D5E7C-1AC5-4EE7-B111-7157E00881F4}" destId="{01EB981D-B48E-4A72-B258-ED207A1AC52F}" srcOrd="8" destOrd="0" presId="urn:microsoft.com/office/officeart/2005/8/layout/radial5"/>
    <dgm:cxn modelId="{80AB2680-4861-4553-8405-A0B341346F92}" type="presParOf" srcId="{2E6D5E7C-1AC5-4EE7-B111-7157E00881F4}" destId="{20A958FD-4DC2-44E2-B284-DA9C8A40D260}" srcOrd="9" destOrd="0" presId="urn:microsoft.com/office/officeart/2005/8/layout/radial5"/>
    <dgm:cxn modelId="{E65CA566-8AAA-49FB-B82B-6424272AEA8C}" type="presParOf" srcId="{20A958FD-4DC2-44E2-B284-DA9C8A40D260}" destId="{66C2356F-1266-4599-8764-AD2C9C4E89B1}" srcOrd="0" destOrd="0" presId="urn:microsoft.com/office/officeart/2005/8/layout/radial5"/>
    <dgm:cxn modelId="{B4AD5409-C108-4D37-BA6C-0077C69C948A}" type="presParOf" srcId="{2E6D5E7C-1AC5-4EE7-B111-7157E00881F4}" destId="{CD872B7B-5351-4756-BBC9-E585057D1726}" srcOrd="10" destOrd="0" presId="urn:microsoft.com/office/officeart/2005/8/layout/radial5"/>
    <dgm:cxn modelId="{82416AAC-A037-401D-B179-7DEFE863B67D}" type="presParOf" srcId="{2E6D5E7C-1AC5-4EE7-B111-7157E00881F4}" destId="{DAE7843E-9D3A-4514-87F5-6867A275FF05}" srcOrd="11" destOrd="0" presId="urn:microsoft.com/office/officeart/2005/8/layout/radial5"/>
    <dgm:cxn modelId="{8EEBFAC8-0ACB-4B3D-8BBC-DB1EC3C01E9B}" type="presParOf" srcId="{DAE7843E-9D3A-4514-87F5-6867A275FF05}" destId="{38CFFBE9-B617-4C19-A0AB-7CBB7011001C}" srcOrd="0" destOrd="0" presId="urn:microsoft.com/office/officeart/2005/8/layout/radial5"/>
    <dgm:cxn modelId="{EFE9E9AD-F6A7-4419-81E5-EED1C7805906}" type="presParOf" srcId="{2E6D5E7C-1AC5-4EE7-B111-7157E00881F4}" destId="{321BA744-F3C4-41F7-9683-8BD5BEE8A8C3}" srcOrd="12" destOrd="0" presId="urn:microsoft.com/office/officeart/2005/8/layout/radial5"/>
    <dgm:cxn modelId="{B56E62C5-65FE-4CA5-A8AF-374BDE3D6457}" type="presParOf" srcId="{2E6D5E7C-1AC5-4EE7-B111-7157E00881F4}" destId="{65BD8176-6FE6-42F5-B340-C216094EA847}" srcOrd="13" destOrd="0" presId="urn:microsoft.com/office/officeart/2005/8/layout/radial5"/>
    <dgm:cxn modelId="{E4F03135-9C94-41DB-91DF-30B045F28AF7}" type="presParOf" srcId="{65BD8176-6FE6-42F5-B340-C216094EA847}" destId="{B483B212-F4ED-492F-B82F-B9C7A4F4E0AB}" srcOrd="0" destOrd="0" presId="urn:microsoft.com/office/officeart/2005/8/layout/radial5"/>
    <dgm:cxn modelId="{62CDF8C8-AC3B-4833-8FAA-19CEDFE1FA67}" type="presParOf" srcId="{2E6D5E7C-1AC5-4EE7-B111-7157E00881F4}" destId="{662B5C49-BB0E-464C-B8FC-2D2CA3B8956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olidFill>
          <a:schemeClr val="bg2">
            <a:lumMod val="5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DE4E4A56-3D90-4069-9FB5-ADD30D6286C1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1ACBB8D-0482-435C-AAB2-72E9C80F35A2}" type="parTrans" cxnId="{2DFF2F2D-891C-499A-83CF-CF3A4A0BAFF0}">
      <dgm:prSet/>
      <dgm:spPr/>
      <dgm:t>
        <a:bodyPr/>
        <a:lstStyle/>
        <a:p>
          <a:endParaRPr lang="ru-RU"/>
        </a:p>
      </dgm:t>
    </dgm:pt>
    <dgm:pt modelId="{52A68BC7-8102-4CD4-B86C-D2A2015FE24B}" type="sibTrans" cxnId="{2DFF2F2D-891C-499A-83CF-CF3A4A0BAFF0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7" custScaleX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7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7" custRadScaleRad="96678" custRadScaleInc="-31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7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7" custRadScaleRad="90783" custRadScaleInc="-65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3" presStyleCnt="7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3" presStyleCnt="7" custRadScaleRad="101376" custRadScaleInc="-117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7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7" custRadScaleRad="88475" custRadScaleInc="-118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5" presStyleCnt="7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5" presStyleCnt="7" custRadScaleRad="103555" custRadScaleInc="100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6" presStyleCnt="7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6" presStyleCnt="7" custRadScaleRad="93206" custRadScaleInc="43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209E33-E5E7-49D7-A614-E18C032857AF}" srcId="{6F647F05-65E5-443B-9310-4AF895EEC1B0}" destId="{90B43A1C-85AB-40E4-9687-2313E85E0399}" srcOrd="3" destOrd="0" parTransId="{CCCDC2A1-B573-48DB-AE6D-1F76901F1671}" sibTransId="{E9924FC7-EF29-492B-B0FE-E3B61C99864B}"/>
    <dgm:cxn modelId="{615CD771-2E89-49C6-8FFC-EE0562894CC5}" type="presOf" srcId="{C021BE46-16AF-4372-B2A0-67875E2C82CF}" destId="{06F93DE9-E67A-4CE1-BC6B-5C458B1137B0}" srcOrd="0" destOrd="0" presId="urn:microsoft.com/office/officeart/2005/8/layout/radial5"/>
    <dgm:cxn modelId="{EBCF70C4-B7DD-4CAD-A921-15007437B939}" type="presOf" srcId="{4B1A8440-411B-4A5D-AFC7-3583C59ADD0E}" destId="{73BC26A8-8D0F-45E6-9E3B-37EADD227262}" srcOrd="0" destOrd="0" presId="urn:microsoft.com/office/officeart/2005/8/layout/radial5"/>
    <dgm:cxn modelId="{A00878C0-A87A-42B9-83D7-EE8880E34935}" srcId="{6F647F05-65E5-443B-9310-4AF895EEC1B0}" destId="{D78F1D4C-A2EF-4C56-940B-FB3F18A7298D}" srcOrd="5" destOrd="0" parTransId="{08170AFC-8E89-4179-A96D-636AFFD8C3F3}" sibTransId="{3B6B2775-EA0D-4CA6-A4A3-0187E341F68C}"/>
    <dgm:cxn modelId="{96461A66-533C-41B5-AE05-8E838F7464A0}" type="presOf" srcId="{082CE592-953F-441B-B0C2-F864433A8493}" destId="{839DF450-14DD-4280-9AEE-DA73938E9B9D}" srcOrd="1" destOrd="0" presId="urn:microsoft.com/office/officeart/2005/8/layout/radial5"/>
    <dgm:cxn modelId="{2BC8B28B-442C-4D6F-9E5D-B2D2C4CDF293}" type="presOf" srcId="{6B4A9C71-5243-4375-98C7-BA189146832B}" destId="{8B82EA68-B59A-424E-9756-C221A13DB47F}" srcOrd="0" destOrd="0" presId="urn:microsoft.com/office/officeart/2005/8/layout/radial5"/>
    <dgm:cxn modelId="{F319F6F2-FB71-46B8-B618-5FAD9ED0DE43}" type="presOf" srcId="{08170AFC-8E89-4179-A96D-636AFFD8C3F3}" destId="{53D78D63-5F88-4163-9535-46A64127BD3A}" srcOrd="1" destOrd="0" presId="urn:microsoft.com/office/officeart/2005/8/layout/radial5"/>
    <dgm:cxn modelId="{F3B71420-78BA-44D1-B549-399F2E2EA23F}" type="presOf" srcId="{CCCDC2A1-B573-48DB-AE6D-1F76901F1671}" destId="{DB024BEC-8C88-4F07-BCA5-811E266A083B}" srcOrd="1" destOrd="0" presId="urn:microsoft.com/office/officeart/2005/8/layout/radial5"/>
    <dgm:cxn modelId="{2DFF2F2D-891C-499A-83CF-CF3A4A0BAFF0}" srcId="{6B4A9C71-5243-4375-98C7-BA189146832B}" destId="{DE4E4A56-3D90-4069-9FB5-ADD30D6286C1}" srcOrd="1" destOrd="0" parTransId="{21ACBB8D-0482-435C-AAB2-72E9C80F35A2}" sibTransId="{52A68BC7-8102-4CD4-B86C-D2A2015FE24B}"/>
    <dgm:cxn modelId="{A1EFB74F-51B8-4C94-84E8-62284DAA61C6}" type="presOf" srcId="{637E412C-91EE-486E-8354-15F2384BE3EA}" destId="{D8B200F5-4D07-49B2-A587-C2FE6CEC49F8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131D2A5-E96B-4FF7-ADE4-5AC20559F52D}" type="presOf" srcId="{66E51CD7-05D6-4658-BDAA-92C6F3E19708}" destId="{C47D9E4B-AD47-4E79-B529-9B264E8F4F6B}" srcOrd="1" destOrd="0" presId="urn:microsoft.com/office/officeart/2005/8/layout/radial5"/>
    <dgm:cxn modelId="{3235E3C8-BA6A-4D31-93A2-3875F1CBEC6C}" type="presOf" srcId="{AA0A2BD5-A368-4F17-8E9D-23F1FC377812}" destId="{EB1C3899-7B42-47CD-912B-DD035472498D}" srcOrd="0" destOrd="0" presId="urn:microsoft.com/office/officeart/2005/8/layout/radial5"/>
    <dgm:cxn modelId="{875009A7-4768-4A8F-94A4-49FE97C551B2}" type="presOf" srcId="{CCCDC2A1-B573-48DB-AE6D-1F76901F1671}" destId="{C481485E-E38C-4518-A609-8D1D62CF917B}" srcOrd="0" destOrd="0" presId="urn:microsoft.com/office/officeart/2005/8/layout/radial5"/>
    <dgm:cxn modelId="{5F8FBE40-0F2E-4E31-8770-EDB4F3F9426A}" type="presOf" srcId="{3BA0FA79-0F0A-4F39-8C6F-85BF113366C3}" destId="{E0AC84DD-2093-416F-85DE-E547FE520660}" srcOrd="0" destOrd="0" presId="urn:microsoft.com/office/officeart/2005/8/layout/radial5"/>
    <dgm:cxn modelId="{F5543AE4-DBCA-4239-B8FC-6335B96641D7}" type="presOf" srcId="{6F647F05-65E5-443B-9310-4AF895EEC1B0}" destId="{ED72E44C-8498-48F8-9652-E5DD6AC5818D}" srcOrd="0" destOrd="0" presId="urn:microsoft.com/office/officeart/2005/8/layout/radial5"/>
    <dgm:cxn modelId="{8EF0C122-5EFA-4285-B07A-BDC3D2FE3061}" type="presOf" srcId="{D78F1D4C-A2EF-4C56-940B-FB3F18A7298D}" destId="{EDA34655-9131-4731-957F-5382F53A0660}" srcOrd="0" destOrd="0" presId="urn:microsoft.com/office/officeart/2005/8/layout/radial5"/>
    <dgm:cxn modelId="{A0B0C37F-0393-4600-99F6-4C04D2517AC8}" type="presOf" srcId="{C021BE46-16AF-4372-B2A0-67875E2C82CF}" destId="{DA660ED5-C4B7-4208-928A-B8DD66837486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4A0044D1-8060-4A3F-A719-C9CC80BC0749}" type="presOf" srcId="{66E51CD7-05D6-4658-BDAA-92C6F3E19708}" destId="{553B84E4-4A31-43DB-B3BF-8E8EF2B79F2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7F22D101-8BDF-461E-A023-19A21BDF1340}" type="presOf" srcId="{08170AFC-8E89-4179-A96D-636AFFD8C3F3}" destId="{DF27FC25-052B-426A-9E06-117E992234F6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C83F62DE-11DE-4D40-BEBE-A2ADF7DB8EAA}" type="presOf" srcId="{6598F354-400C-439C-BDD5-729D663E252E}" destId="{FA950D33-9BD9-4D37-A533-789F5554AFB5}" srcOrd="0" destOrd="0" presId="urn:microsoft.com/office/officeart/2005/8/layout/radial5"/>
    <dgm:cxn modelId="{87C04474-6F19-4FA0-86F2-4F41B7F4E4F5}" type="presOf" srcId="{082CE592-953F-441B-B0C2-F864433A8493}" destId="{A0E222DD-64BD-4A89-BBB9-2B80D8318D4A}" srcOrd="0" destOrd="0" presId="urn:microsoft.com/office/officeart/2005/8/layout/radial5"/>
    <dgm:cxn modelId="{307FC8D1-8499-43D6-9CB2-315154DF59B7}" type="presOf" srcId="{8D513BD1-7137-4BB2-A1F4-1B02EFB0F34F}" destId="{8D15C70B-27DC-4BC4-8B54-1A6B8CC1DBC1}" srcOrd="1" destOrd="0" presId="urn:microsoft.com/office/officeart/2005/8/layout/radial5"/>
    <dgm:cxn modelId="{07A4518B-A7B8-4D30-BD1C-EE839FE506EC}" type="presOf" srcId="{8D513BD1-7137-4BB2-A1F4-1B02EFB0F34F}" destId="{4731EA70-1FA8-49F5-A6BF-4AE9CB97C303}" srcOrd="0" destOrd="0" presId="urn:microsoft.com/office/officeart/2005/8/layout/radial5"/>
    <dgm:cxn modelId="{4A189105-0239-4451-ACE0-D31E9CBF66B8}" srcId="{6F647F05-65E5-443B-9310-4AF895EEC1B0}" destId="{3BA0FA79-0F0A-4F39-8C6F-85BF113366C3}" srcOrd="6" destOrd="0" parTransId="{66E51CD7-05D6-4658-BDAA-92C6F3E19708}" sibTransId="{3F86135B-3CC7-4CEB-B411-92453A9354E3}"/>
    <dgm:cxn modelId="{B9A9717B-2B8C-4D07-81C7-93277CBCF570}" type="presOf" srcId="{90B43A1C-85AB-40E4-9687-2313E85E0399}" destId="{0A6C1809-69AA-4BA6-8257-5A11C3557B45}" srcOrd="0" destOrd="0" presId="urn:microsoft.com/office/officeart/2005/8/layout/radial5"/>
    <dgm:cxn modelId="{AC8677F2-707B-4289-90FE-4EB475A22D50}" type="presOf" srcId="{6598F354-400C-439C-BDD5-729D663E252E}" destId="{F326903B-AF5C-41D9-A950-9DE60C069BDF}" srcOrd="1" destOrd="0" presId="urn:microsoft.com/office/officeart/2005/8/layout/radial5"/>
    <dgm:cxn modelId="{3152F324-6927-4C4E-B788-2FB9F63FD5B7}" type="presOf" srcId="{D63A74EC-A1EC-4823-AB28-835C2DE63D58}" destId="{E2EC1D87-F728-458A-8AB1-7A3D78F9D25E}" srcOrd="0" destOrd="0" presId="urn:microsoft.com/office/officeart/2005/8/layout/radial5"/>
    <dgm:cxn modelId="{AE893A63-155D-49AB-A23D-83F122BB8F7D}" type="presParOf" srcId="{8B82EA68-B59A-424E-9756-C221A13DB47F}" destId="{ED72E44C-8498-48F8-9652-E5DD6AC5818D}" srcOrd="0" destOrd="0" presId="urn:microsoft.com/office/officeart/2005/8/layout/radial5"/>
    <dgm:cxn modelId="{5E831E35-9DE4-4E78-B44B-4D397FAC8292}" type="presParOf" srcId="{8B82EA68-B59A-424E-9756-C221A13DB47F}" destId="{4731EA70-1FA8-49F5-A6BF-4AE9CB97C303}" srcOrd="1" destOrd="0" presId="urn:microsoft.com/office/officeart/2005/8/layout/radial5"/>
    <dgm:cxn modelId="{BE5B220D-5ADB-4BF6-9C44-218D5AB76FEB}" type="presParOf" srcId="{4731EA70-1FA8-49F5-A6BF-4AE9CB97C303}" destId="{8D15C70B-27DC-4BC4-8B54-1A6B8CC1DBC1}" srcOrd="0" destOrd="0" presId="urn:microsoft.com/office/officeart/2005/8/layout/radial5"/>
    <dgm:cxn modelId="{6251BAEA-848D-481F-AC02-EA1A96EF45F3}" type="presParOf" srcId="{8B82EA68-B59A-424E-9756-C221A13DB47F}" destId="{E2EC1D87-F728-458A-8AB1-7A3D78F9D25E}" srcOrd="2" destOrd="0" presId="urn:microsoft.com/office/officeart/2005/8/layout/radial5"/>
    <dgm:cxn modelId="{E6DF8DAF-43F6-4633-90CE-90967266AC6D}" type="presParOf" srcId="{8B82EA68-B59A-424E-9756-C221A13DB47F}" destId="{A0E222DD-64BD-4A89-BBB9-2B80D8318D4A}" srcOrd="3" destOrd="0" presId="urn:microsoft.com/office/officeart/2005/8/layout/radial5"/>
    <dgm:cxn modelId="{BFF3C6D9-17A9-468C-94D8-2C8675A556AB}" type="presParOf" srcId="{A0E222DD-64BD-4A89-BBB9-2B80D8318D4A}" destId="{839DF450-14DD-4280-9AEE-DA73938E9B9D}" srcOrd="0" destOrd="0" presId="urn:microsoft.com/office/officeart/2005/8/layout/radial5"/>
    <dgm:cxn modelId="{53E59BA1-C99E-42D0-A6F0-D89F4419BF36}" type="presParOf" srcId="{8B82EA68-B59A-424E-9756-C221A13DB47F}" destId="{73BC26A8-8D0F-45E6-9E3B-37EADD227262}" srcOrd="4" destOrd="0" presId="urn:microsoft.com/office/officeart/2005/8/layout/radial5"/>
    <dgm:cxn modelId="{8D3BB794-9071-4F7C-B5C4-90EA020EC4CE}" type="presParOf" srcId="{8B82EA68-B59A-424E-9756-C221A13DB47F}" destId="{06F93DE9-E67A-4CE1-BC6B-5C458B1137B0}" srcOrd="5" destOrd="0" presId="urn:microsoft.com/office/officeart/2005/8/layout/radial5"/>
    <dgm:cxn modelId="{0008A1CE-E755-4F97-88DE-9A45FDE9D2BD}" type="presParOf" srcId="{06F93DE9-E67A-4CE1-BC6B-5C458B1137B0}" destId="{DA660ED5-C4B7-4208-928A-B8DD66837486}" srcOrd="0" destOrd="0" presId="urn:microsoft.com/office/officeart/2005/8/layout/radial5"/>
    <dgm:cxn modelId="{377727AC-1CFC-4580-881F-6FBCD063E876}" type="presParOf" srcId="{8B82EA68-B59A-424E-9756-C221A13DB47F}" destId="{D8B200F5-4D07-49B2-A587-C2FE6CEC49F8}" srcOrd="6" destOrd="0" presId="urn:microsoft.com/office/officeart/2005/8/layout/radial5"/>
    <dgm:cxn modelId="{6522736E-24BD-46AA-8DBB-DB7B92684D97}" type="presParOf" srcId="{8B82EA68-B59A-424E-9756-C221A13DB47F}" destId="{C481485E-E38C-4518-A609-8D1D62CF917B}" srcOrd="7" destOrd="0" presId="urn:microsoft.com/office/officeart/2005/8/layout/radial5"/>
    <dgm:cxn modelId="{04AB4D97-7D57-4D46-9020-64F224EFEAC5}" type="presParOf" srcId="{C481485E-E38C-4518-A609-8D1D62CF917B}" destId="{DB024BEC-8C88-4F07-BCA5-811E266A083B}" srcOrd="0" destOrd="0" presId="urn:microsoft.com/office/officeart/2005/8/layout/radial5"/>
    <dgm:cxn modelId="{A5205679-8188-45CB-9D08-2710EFE23FA6}" type="presParOf" srcId="{8B82EA68-B59A-424E-9756-C221A13DB47F}" destId="{0A6C1809-69AA-4BA6-8257-5A11C3557B45}" srcOrd="8" destOrd="0" presId="urn:microsoft.com/office/officeart/2005/8/layout/radial5"/>
    <dgm:cxn modelId="{D4CE5C8B-FA4D-4239-A5DD-C6613B5F4370}" type="presParOf" srcId="{8B82EA68-B59A-424E-9756-C221A13DB47F}" destId="{FA950D33-9BD9-4D37-A533-789F5554AFB5}" srcOrd="9" destOrd="0" presId="urn:microsoft.com/office/officeart/2005/8/layout/radial5"/>
    <dgm:cxn modelId="{BB8EDB38-AE27-4D43-AE15-0947F9378D7B}" type="presParOf" srcId="{FA950D33-9BD9-4D37-A533-789F5554AFB5}" destId="{F326903B-AF5C-41D9-A950-9DE60C069BDF}" srcOrd="0" destOrd="0" presId="urn:microsoft.com/office/officeart/2005/8/layout/radial5"/>
    <dgm:cxn modelId="{DACF75C4-E2B6-4A76-B8D4-05E06042158A}" type="presParOf" srcId="{8B82EA68-B59A-424E-9756-C221A13DB47F}" destId="{EB1C3899-7B42-47CD-912B-DD035472498D}" srcOrd="10" destOrd="0" presId="urn:microsoft.com/office/officeart/2005/8/layout/radial5"/>
    <dgm:cxn modelId="{05F3EC9B-3508-4226-890F-A2DC7386818B}" type="presParOf" srcId="{8B82EA68-B59A-424E-9756-C221A13DB47F}" destId="{DF27FC25-052B-426A-9E06-117E992234F6}" srcOrd="11" destOrd="0" presId="urn:microsoft.com/office/officeart/2005/8/layout/radial5"/>
    <dgm:cxn modelId="{C229C147-F98E-4CAA-8494-DF5B749970F1}" type="presParOf" srcId="{DF27FC25-052B-426A-9E06-117E992234F6}" destId="{53D78D63-5F88-4163-9535-46A64127BD3A}" srcOrd="0" destOrd="0" presId="urn:microsoft.com/office/officeart/2005/8/layout/radial5"/>
    <dgm:cxn modelId="{0DA67691-DA3D-4469-AB3D-3C5CFC579129}" type="presParOf" srcId="{8B82EA68-B59A-424E-9756-C221A13DB47F}" destId="{EDA34655-9131-4731-957F-5382F53A0660}" srcOrd="12" destOrd="0" presId="urn:microsoft.com/office/officeart/2005/8/layout/radial5"/>
    <dgm:cxn modelId="{99473A45-4598-49D7-AC22-2032FE4DD324}" type="presParOf" srcId="{8B82EA68-B59A-424E-9756-C221A13DB47F}" destId="{553B84E4-4A31-43DB-B3BF-8E8EF2B79F2D}" srcOrd="13" destOrd="0" presId="urn:microsoft.com/office/officeart/2005/8/layout/radial5"/>
    <dgm:cxn modelId="{B6006B24-D424-409F-BE07-DF07790D846C}" type="presParOf" srcId="{553B84E4-4A31-43DB-B3BF-8E8EF2B79F2D}" destId="{C47D9E4B-AD47-4E79-B529-9B264E8F4F6B}" srcOrd="0" destOrd="0" presId="urn:microsoft.com/office/officeart/2005/8/layout/radial5"/>
    <dgm:cxn modelId="{4C922224-3EDD-4663-9449-DAEFDF6AA53B}" type="presParOf" srcId="{8B82EA68-B59A-424E-9756-C221A13DB47F}" destId="{E0AC84DD-2093-416F-85DE-E547FE52066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37090-598B-4CCC-B853-9D93609E71FC}">
      <dsp:nvSpPr>
        <dsp:cNvPr id="0" name=""/>
        <dsp:cNvSpPr/>
      </dsp:nvSpPr>
      <dsp:spPr>
        <a:xfrm>
          <a:off x="4260169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3557619" y="278473"/>
              </a:lnTo>
              <a:lnTo>
                <a:pt x="3557619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ADF0E-5708-4AC5-B3AC-6082EBC07E69}">
      <dsp:nvSpPr>
        <dsp:cNvPr id="0" name=""/>
        <dsp:cNvSpPr/>
      </dsp:nvSpPr>
      <dsp:spPr>
        <a:xfrm>
          <a:off x="4260169" y="1125682"/>
          <a:ext cx="1840333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840333" y="278473"/>
              </a:lnTo>
              <a:lnTo>
                <a:pt x="1840333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FE97F-46B7-4E82-B481-DFC2F56D0F91}">
      <dsp:nvSpPr>
        <dsp:cNvPr id="0" name=""/>
        <dsp:cNvSpPr/>
      </dsp:nvSpPr>
      <dsp:spPr>
        <a:xfrm>
          <a:off x="4260169" y="1125682"/>
          <a:ext cx="123047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23047" y="278473"/>
              </a:lnTo>
              <a:lnTo>
                <a:pt x="123047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2E673-F2A4-4105-9ADC-99182F49AFFF}">
      <dsp:nvSpPr>
        <dsp:cNvPr id="0" name=""/>
        <dsp:cNvSpPr/>
      </dsp:nvSpPr>
      <dsp:spPr>
        <a:xfrm>
          <a:off x="2503415" y="1125682"/>
          <a:ext cx="1756753" cy="382494"/>
        </a:xfrm>
        <a:custGeom>
          <a:avLst/>
          <a:gdLst/>
          <a:ahLst/>
          <a:cxnLst/>
          <a:rect l="0" t="0" r="0" b="0"/>
          <a:pathLst>
            <a:path>
              <a:moveTo>
                <a:pt x="1756753" y="0"/>
              </a:moveTo>
              <a:lnTo>
                <a:pt x="1756753" y="252331"/>
              </a:lnTo>
              <a:lnTo>
                <a:pt x="0" y="252331"/>
              </a:lnTo>
              <a:lnTo>
                <a:pt x="0" y="3824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3F80D-94E2-4CCD-9EA0-1F60A5B2E268}">
      <dsp:nvSpPr>
        <dsp:cNvPr id="0" name=""/>
        <dsp:cNvSpPr/>
      </dsp:nvSpPr>
      <dsp:spPr>
        <a:xfrm>
          <a:off x="702550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3557619" y="0"/>
              </a:moveTo>
              <a:lnTo>
                <a:pt x="3557619" y="278473"/>
              </a:lnTo>
              <a:lnTo>
                <a:pt x="0" y="278473"/>
              </a:lnTo>
              <a:lnTo>
                <a:pt x="0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72CF3-B32C-4525-9B1B-EC3141AD7287}">
      <dsp:nvSpPr>
        <dsp:cNvPr id="0" name=""/>
        <dsp:cNvSpPr/>
      </dsp:nvSpPr>
      <dsp:spPr>
        <a:xfrm>
          <a:off x="3001811" y="233474"/>
          <a:ext cx="2516715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26138E-ACB8-4969-BB99-66BAA05C46EC}">
      <dsp:nvSpPr>
        <dsp:cNvPr id="0" name=""/>
        <dsp:cNvSpPr/>
      </dsp:nvSpPr>
      <dsp:spPr>
        <a:xfrm>
          <a:off x="3157928" y="381785"/>
          <a:ext cx="2516715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ЭТАПЫ БЮДЖЕТНОГО ПРОЦЕССА</a:t>
          </a:r>
          <a:endParaRPr lang="ru-RU" sz="1600" kern="1200" dirty="0"/>
        </a:p>
      </dsp:txBody>
      <dsp:txXfrm>
        <a:off x="3157928" y="381785"/>
        <a:ext cx="2516715" cy="892208"/>
      </dsp:txXfrm>
    </dsp:sp>
    <dsp:sp modelId="{2E5B6AC2-E12D-4ED8-9C1D-FAAE67960CE0}">
      <dsp:nvSpPr>
        <dsp:cNvPr id="0" name=""/>
        <dsp:cNvSpPr/>
      </dsp:nvSpPr>
      <dsp:spPr>
        <a:xfrm>
          <a:off x="24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511F05-33EA-4755-A26E-A66590C7B47B}">
      <dsp:nvSpPr>
        <dsp:cNvPr id="0" name=""/>
        <dsp:cNvSpPr/>
      </dsp:nvSpPr>
      <dsp:spPr>
        <a:xfrm>
          <a:off x="156141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1. Разработка проекта бюджета</a:t>
          </a:r>
          <a:endParaRPr lang="ru-RU" sz="1400" kern="1200" dirty="0"/>
        </a:p>
      </dsp:txBody>
      <dsp:txXfrm>
        <a:off x="156141" y="1682629"/>
        <a:ext cx="1405052" cy="892208"/>
      </dsp:txXfrm>
    </dsp:sp>
    <dsp:sp modelId="{52524F25-3EE4-4B78-82E5-0001E6A02839}">
      <dsp:nvSpPr>
        <dsp:cNvPr id="0" name=""/>
        <dsp:cNvSpPr/>
      </dsp:nvSpPr>
      <dsp:spPr>
        <a:xfrm>
          <a:off x="1677842" y="1508176"/>
          <a:ext cx="1651146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9417DF-285A-4D67-B786-C32E5BF7F0FB}">
      <dsp:nvSpPr>
        <dsp:cNvPr id="0" name=""/>
        <dsp:cNvSpPr/>
      </dsp:nvSpPr>
      <dsp:spPr>
        <a:xfrm>
          <a:off x="1833959" y="1656487"/>
          <a:ext cx="1651146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2. Рассмотрение проекта бюджета</a:t>
          </a:r>
          <a:endParaRPr lang="ru-RU" sz="1400" kern="1200" dirty="0"/>
        </a:p>
      </dsp:txBody>
      <dsp:txXfrm>
        <a:off x="1833959" y="1656487"/>
        <a:ext cx="1651146" cy="892208"/>
      </dsp:txXfrm>
    </dsp:sp>
    <dsp:sp modelId="{6ED78C50-CAEB-46A5-8C6A-2AC944F1FBB4}">
      <dsp:nvSpPr>
        <dsp:cNvPr id="0" name=""/>
        <dsp:cNvSpPr/>
      </dsp:nvSpPr>
      <dsp:spPr>
        <a:xfrm>
          <a:off x="3680690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CDE9B0-2532-4A79-9F16-DD3ACF5901A5}">
      <dsp:nvSpPr>
        <dsp:cNvPr id="0" name=""/>
        <dsp:cNvSpPr/>
      </dsp:nvSpPr>
      <dsp:spPr>
        <a:xfrm>
          <a:off x="3836807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3. Утверждение проекта бюджета</a:t>
          </a:r>
          <a:endParaRPr lang="ru-RU" sz="1400" kern="1200" dirty="0"/>
        </a:p>
      </dsp:txBody>
      <dsp:txXfrm>
        <a:off x="3836807" y="1682629"/>
        <a:ext cx="1405052" cy="892208"/>
      </dsp:txXfrm>
    </dsp:sp>
    <dsp:sp modelId="{FAFFF9C2-82C2-4460-B679-ADD96A6CADEE}">
      <dsp:nvSpPr>
        <dsp:cNvPr id="0" name=""/>
        <dsp:cNvSpPr/>
      </dsp:nvSpPr>
      <dsp:spPr>
        <a:xfrm>
          <a:off x="5397976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156E0-ACAA-4B37-B0D2-7FDFAD977343}">
      <dsp:nvSpPr>
        <dsp:cNvPr id="0" name=""/>
        <dsp:cNvSpPr/>
      </dsp:nvSpPr>
      <dsp:spPr>
        <a:xfrm>
          <a:off x="5554093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4. Исполнение бюджета</a:t>
          </a:r>
          <a:endParaRPr lang="ru-RU" sz="1400" kern="1200" dirty="0"/>
        </a:p>
      </dsp:txBody>
      <dsp:txXfrm>
        <a:off x="5554093" y="1682629"/>
        <a:ext cx="1405052" cy="892208"/>
      </dsp:txXfrm>
    </dsp:sp>
    <dsp:sp modelId="{0FB2C99B-2D37-4F8F-AF87-B35C04660D6F}">
      <dsp:nvSpPr>
        <dsp:cNvPr id="0" name=""/>
        <dsp:cNvSpPr/>
      </dsp:nvSpPr>
      <dsp:spPr>
        <a:xfrm>
          <a:off x="7115262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95457A-1383-4B37-9369-F3AAC8D7D814}">
      <dsp:nvSpPr>
        <dsp:cNvPr id="0" name=""/>
        <dsp:cNvSpPr/>
      </dsp:nvSpPr>
      <dsp:spPr>
        <a:xfrm>
          <a:off x="7271379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 </a:t>
          </a:r>
          <a:r>
            <a:rPr lang="ru-RU" sz="1200" kern="1200" dirty="0" smtClean="0"/>
            <a:t>Рассмотрение и утверждение отчета об исполнении бюджета</a:t>
          </a:r>
          <a:endParaRPr lang="ru-RU" sz="1200" kern="1200" dirty="0"/>
        </a:p>
      </dsp:txBody>
      <dsp:txXfrm>
        <a:off x="7271379" y="1682629"/>
        <a:ext cx="1405052" cy="8922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F61F0A-93C0-4874-9A58-0962AC00636D}">
      <dsp:nvSpPr>
        <dsp:cNvPr id="0" name=""/>
        <dsp:cNvSpPr/>
      </dsp:nvSpPr>
      <dsp:spPr>
        <a:xfrm>
          <a:off x="3699567" y="2145333"/>
          <a:ext cx="1347646" cy="134764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1"/>
              </a:solidFill>
            </a:rPr>
            <a:t> муниципальных программ</a:t>
          </a:r>
          <a:endParaRPr lang="ru-RU" sz="900" kern="1200" dirty="0">
            <a:solidFill>
              <a:schemeClr val="bg1"/>
            </a:solidFill>
          </a:endParaRPr>
        </a:p>
      </dsp:txBody>
      <dsp:txXfrm>
        <a:off x="3699567" y="2145333"/>
        <a:ext cx="1347646" cy="1347646"/>
      </dsp:txXfrm>
    </dsp:sp>
    <dsp:sp modelId="{3D11E438-E0BB-43EA-B78B-1C4786C85A48}">
      <dsp:nvSpPr>
        <dsp:cNvPr id="0" name=""/>
        <dsp:cNvSpPr/>
      </dsp:nvSpPr>
      <dsp:spPr>
        <a:xfrm rot="19082187">
          <a:off x="5025181" y="1591528"/>
          <a:ext cx="835501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9082187">
        <a:off x="5025181" y="1591528"/>
        <a:ext cx="835501" cy="531679"/>
      </dsp:txXfrm>
    </dsp:sp>
    <dsp:sp modelId="{4E641574-2381-4202-889E-7C899ED02429}">
      <dsp:nvSpPr>
        <dsp:cNvPr id="0" name=""/>
        <dsp:cNvSpPr/>
      </dsp:nvSpPr>
      <dsp:spPr>
        <a:xfrm>
          <a:off x="5357848" y="0"/>
          <a:ext cx="2736018" cy="1407387"/>
        </a:xfrm>
        <a:prstGeom prst="ellipse">
          <a:avLst/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5357848" y="0"/>
        <a:ext cx="2736018" cy="1407387"/>
      </dsp:txXfrm>
    </dsp:sp>
    <dsp:sp modelId="{2B9F2A84-A6D5-4F1F-A287-6E95EC31AFB8}">
      <dsp:nvSpPr>
        <dsp:cNvPr id="0" name=""/>
        <dsp:cNvSpPr/>
      </dsp:nvSpPr>
      <dsp:spPr>
        <a:xfrm rot="20830716">
          <a:off x="5454312" y="2184346"/>
          <a:ext cx="1080608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6600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20830716">
        <a:off x="5454312" y="2184346"/>
        <a:ext cx="1080608" cy="531679"/>
      </dsp:txXfrm>
    </dsp:sp>
    <dsp:sp modelId="{D68C2FE8-0985-4349-93B3-6A203C890488}">
      <dsp:nvSpPr>
        <dsp:cNvPr id="0" name=""/>
        <dsp:cNvSpPr/>
      </dsp:nvSpPr>
      <dsp:spPr>
        <a:xfrm>
          <a:off x="7000915" y="1357319"/>
          <a:ext cx="1407387" cy="1407387"/>
        </a:xfrm>
        <a:prstGeom prst="ellipse">
          <a:avLst/>
        </a:prstGeom>
        <a:solidFill>
          <a:srgbClr val="66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Развитие культуры</a:t>
          </a:r>
          <a:endParaRPr lang="ru-RU" sz="1100" kern="1200" dirty="0"/>
        </a:p>
      </dsp:txBody>
      <dsp:txXfrm>
        <a:off x="7000915" y="1357319"/>
        <a:ext cx="1407387" cy="1407387"/>
      </dsp:txXfrm>
    </dsp:sp>
    <dsp:sp modelId="{8F4CD88E-EC24-49AF-9518-B95A4E0238D0}">
      <dsp:nvSpPr>
        <dsp:cNvPr id="0" name=""/>
        <dsp:cNvSpPr/>
      </dsp:nvSpPr>
      <dsp:spPr>
        <a:xfrm rot="860498">
          <a:off x="5361635" y="2916900"/>
          <a:ext cx="867666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FF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860498">
        <a:off x="5361635" y="2916900"/>
        <a:ext cx="867666" cy="531679"/>
      </dsp:txXfrm>
    </dsp:sp>
    <dsp:sp modelId="{1CC5EB73-BE0F-496E-A7E5-A6926ADBB25F}">
      <dsp:nvSpPr>
        <dsp:cNvPr id="0" name=""/>
        <dsp:cNvSpPr/>
      </dsp:nvSpPr>
      <dsp:spPr>
        <a:xfrm>
          <a:off x="6572299" y="2857524"/>
          <a:ext cx="1816008" cy="1511956"/>
        </a:xfrm>
        <a:prstGeom prst="ellipse">
          <a:avLst/>
        </a:prstGeom>
        <a:solidFill>
          <a:srgbClr val="F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572299" y="2857524"/>
        <a:ext cx="1816008" cy="1511956"/>
      </dsp:txXfrm>
    </dsp:sp>
    <dsp:sp modelId="{93E0B221-82FB-4241-9408-FD2118B9731E}">
      <dsp:nvSpPr>
        <dsp:cNvPr id="0" name=""/>
        <dsp:cNvSpPr/>
      </dsp:nvSpPr>
      <dsp:spPr>
        <a:xfrm rot="3008726">
          <a:off x="4855629" y="3480435"/>
          <a:ext cx="583411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49D1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3008726">
        <a:off x="4855629" y="3480435"/>
        <a:ext cx="583411" cy="531679"/>
      </dsp:txXfrm>
    </dsp:sp>
    <dsp:sp modelId="{01EB981D-B48E-4A72-B258-ED207A1AC52F}">
      <dsp:nvSpPr>
        <dsp:cNvPr id="0" name=""/>
        <dsp:cNvSpPr/>
      </dsp:nvSpPr>
      <dsp:spPr>
        <a:xfrm>
          <a:off x="4714913" y="4143410"/>
          <a:ext cx="2482041" cy="1142996"/>
        </a:xfrm>
        <a:prstGeom prst="ellipse">
          <a:avLst/>
        </a:prstGeom>
        <a:solidFill>
          <a:srgbClr val="49D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Защита населения и территории от чрезвычайных ситуаций, обеспечение пожарной безопасности людей на водных объектах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4714913" y="4143410"/>
        <a:ext cx="2482041" cy="1142996"/>
      </dsp:txXfrm>
    </dsp:sp>
    <dsp:sp modelId="{20A958FD-4DC2-44E2-B284-DA9C8A40D260}">
      <dsp:nvSpPr>
        <dsp:cNvPr id="0" name=""/>
        <dsp:cNvSpPr/>
      </dsp:nvSpPr>
      <dsp:spPr>
        <a:xfrm rot="9328548">
          <a:off x="2102221" y="3305649"/>
          <a:ext cx="1244341" cy="531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9328548">
        <a:off x="2102221" y="3305649"/>
        <a:ext cx="1244341" cy="531679"/>
      </dsp:txXfrm>
    </dsp:sp>
    <dsp:sp modelId="{CD872B7B-5351-4756-BBC9-E585057D1726}">
      <dsp:nvSpPr>
        <dsp:cNvPr id="0" name=""/>
        <dsp:cNvSpPr/>
      </dsp:nvSpPr>
      <dsp:spPr>
        <a:xfrm>
          <a:off x="0" y="3714775"/>
          <a:ext cx="1735886" cy="1407387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Профилактика правонарушений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0" y="3714775"/>
        <a:ext cx="1735886" cy="1407387"/>
      </dsp:txXfrm>
    </dsp:sp>
    <dsp:sp modelId="{DAE7843E-9D3A-4514-87F5-6867A275FF05}">
      <dsp:nvSpPr>
        <dsp:cNvPr id="0" name=""/>
        <dsp:cNvSpPr/>
      </dsp:nvSpPr>
      <dsp:spPr>
        <a:xfrm rot="10771706">
          <a:off x="2441061" y="2565560"/>
          <a:ext cx="889380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771706">
        <a:off x="2441061" y="2565560"/>
        <a:ext cx="889380" cy="531679"/>
      </dsp:txXfrm>
    </dsp:sp>
    <dsp:sp modelId="{321BA744-F3C4-41F7-9683-8BD5BEE8A8C3}">
      <dsp:nvSpPr>
        <dsp:cNvPr id="0" name=""/>
        <dsp:cNvSpPr/>
      </dsp:nvSpPr>
      <dsp:spPr>
        <a:xfrm>
          <a:off x="0" y="2143138"/>
          <a:ext cx="2021642" cy="140738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Развитие муниципальной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службы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0" y="2143138"/>
        <a:ext cx="2021642" cy="1407387"/>
      </dsp:txXfrm>
    </dsp:sp>
    <dsp:sp modelId="{65BD8176-6FE6-42F5-B340-C216094EA847}">
      <dsp:nvSpPr>
        <dsp:cNvPr id="0" name=""/>
        <dsp:cNvSpPr/>
      </dsp:nvSpPr>
      <dsp:spPr>
        <a:xfrm rot="12474139">
          <a:off x="2021380" y="1663227"/>
          <a:ext cx="1342175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00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2474139">
        <a:off x="2021380" y="1663227"/>
        <a:ext cx="1342175" cy="531679"/>
      </dsp:txXfrm>
    </dsp:sp>
    <dsp:sp modelId="{662B5C49-BB0E-464C-B8FC-2D2CA3B8956E}">
      <dsp:nvSpPr>
        <dsp:cNvPr id="0" name=""/>
        <dsp:cNvSpPr/>
      </dsp:nvSpPr>
      <dsp:spPr>
        <a:xfrm>
          <a:off x="214314" y="285752"/>
          <a:ext cx="1407387" cy="1407387"/>
        </a:xfrm>
        <a:prstGeom prst="ellipse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Социальная поддержка граждан</a:t>
          </a:r>
          <a:endParaRPr lang="ru-RU" sz="1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14314" y="285752"/>
        <a:ext cx="1407387" cy="140738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042276" y="1554884"/>
          <a:ext cx="2626027" cy="24995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042276" y="1554884"/>
        <a:ext cx="2626027" cy="2499505"/>
      </dsp:txXfrm>
    </dsp:sp>
    <dsp:sp modelId="{4731EA70-1FA8-49F5-A6BF-4AE9CB97C303}">
      <dsp:nvSpPr>
        <dsp:cNvPr id="0" name=""/>
        <dsp:cNvSpPr/>
      </dsp:nvSpPr>
      <dsp:spPr>
        <a:xfrm rot="16260366">
          <a:off x="4329701" y="1207046"/>
          <a:ext cx="98222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6260366">
        <a:off x="4329701" y="1207046"/>
        <a:ext cx="98222" cy="516288"/>
      </dsp:txXfrm>
    </dsp:sp>
    <dsp:sp modelId="{E2EC1D87-F728-458A-8AB1-7A3D78F9D25E}">
      <dsp:nvSpPr>
        <dsp:cNvPr id="0" name=""/>
        <dsp:cNvSpPr/>
      </dsp:nvSpPr>
      <dsp:spPr>
        <a:xfrm>
          <a:off x="3688110" y="3215"/>
          <a:ext cx="1408753" cy="136664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688110" y="3215"/>
        <a:ext cx="1408753" cy="1366646"/>
      </dsp:txXfrm>
    </dsp:sp>
    <dsp:sp modelId="{A0E222DD-64BD-4A89-BBB9-2B80D8318D4A}">
      <dsp:nvSpPr>
        <dsp:cNvPr id="0" name=""/>
        <dsp:cNvSpPr/>
      </dsp:nvSpPr>
      <dsp:spPr>
        <a:xfrm rot="18769081">
          <a:off x="5229958" y="1575222"/>
          <a:ext cx="50611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8769081">
        <a:off x="5229958" y="1575222"/>
        <a:ext cx="50611" cy="516288"/>
      </dsp:txXfrm>
    </dsp:sp>
    <dsp:sp modelId="{73BC26A8-8D0F-45E6-9E3B-37EADD227262}">
      <dsp:nvSpPr>
        <dsp:cNvPr id="0" name=""/>
        <dsp:cNvSpPr/>
      </dsp:nvSpPr>
      <dsp:spPr>
        <a:xfrm>
          <a:off x="5069801" y="612741"/>
          <a:ext cx="1366646" cy="13666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069801" y="612741"/>
        <a:ext cx="1366646" cy="1366646"/>
      </dsp:txXfrm>
    </dsp:sp>
    <dsp:sp modelId="{06F93DE9-E67A-4CE1-BC6B-5C458B1137B0}">
      <dsp:nvSpPr>
        <dsp:cNvPr id="0" name=""/>
        <dsp:cNvSpPr/>
      </dsp:nvSpPr>
      <dsp:spPr>
        <a:xfrm rot="10436472">
          <a:off x="5590812" y="2412740"/>
          <a:ext cx="49222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436472">
        <a:off x="5590812" y="2412740"/>
        <a:ext cx="49222" cy="516288"/>
      </dsp:txXfrm>
    </dsp:sp>
    <dsp:sp modelId="{D8B200F5-4D07-49B2-A587-C2FE6CEC49F8}">
      <dsp:nvSpPr>
        <dsp:cNvPr id="0" name=""/>
        <dsp:cNvSpPr/>
      </dsp:nvSpPr>
      <dsp:spPr>
        <a:xfrm>
          <a:off x="5564044" y="1920485"/>
          <a:ext cx="1366646" cy="136664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564044" y="1920485"/>
        <a:ext cx="1366646" cy="1366646"/>
      </dsp:txXfrm>
    </dsp:sp>
    <dsp:sp modelId="{C481485E-E38C-4518-A609-8D1D62CF917B}">
      <dsp:nvSpPr>
        <dsp:cNvPr id="0" name=""/>
        <dsp:cNvSpPr/>
      </dsp:nvSpPr>
      <dsp:spPr>
        <a:xfrm rot="1913411">
          <a:off x="5467814" y="3253877"/>
          <a:ext cx="48739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913411">
        <a:off x="5467814" y="3253877"/>
        <a:ext cx="48739" cy="516288"/>
      </dsp:txXfrm>
    </dsp:sp>
    <dsp:sp modelId="{0A6C1809-69AA-4BA6-8257-5A11C3557B45}">
      <dsp:nvSpPr>
        <dsp:cNvPr id="0" name=""/>
        <dsp:cNvSpPr/>
      </dsp:nvSpPr>
      <dsp:spPr>
        <a:xfrm>
          <a:off x="5429255" y="3214712"/>
          <a:ext cx="1366646" cy="136664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429255" y="3214712"/>
        <a:ext cx="1366646" cy="1366646"/>
      </dsp:txXfrm>
    </dsp:sp>
    <dsp:sp modelId="{FA950D33-9BD9-4D37-A533-789F5554AFB5}">
      <dsp:nvSpPr>
        <dsp:cNvPr id="0" name=""/>
        <dsp:cNvSpPr/>
      </dsp:nvSpPr>
      <dsp:spPr>
        <a:xfrm rot="15833809">
          <a:off x="4428873" y="3699395"/>
          <a:ext cx="99381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5833809">
        <a:off x="4428873" y="3699395"/>
        <a:ext cx="99381" cy="516288"/>
      </dsp:txXfrm>
    </dsp:sp>
    <dsp:sp modelId="{EB1C3899-7B42-47CD-912B-DD035472498D}">
      <dsp:nvSpPr>
        <dsp:cNvPr id="0" name=""/>
        <dsp:cNvSpPr/>
      </dsp:nvSpPr>
      <dsp:spPr>
        <a:xfrm>
          <a:off x="3857624" y="3857644"/>
          <a:ext cx="1366646" cy="136664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857624" y="3857644"/>
        <a:ext cx="1366646" cy="1366646"/>
      </dsp:txXfrm>
    </dsp:sp>
    <dsp:sp modelId="{DF27FC25-052B-426A-9E06-117E992234F6}">
      <dsp:nvSpPr>
        <dsp:cNvPr id="0" name=""/>
        <dsp:cNvSpPr/>
      </dsp:nvSpPr>
      <dsp:spPr>
        <a:xfrm rot="11709519">
          <a:off x="3011530" y="2190365"/>
          <a:ext cx="58489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1709519">
        <a:off x="3011530" y="2190365"/>
        <a:ext cx="58489" cy="516288"/>
      </dsp:txXfrm>
    </dsp:sp>
    <dsp:sp modelId="{EDA34655-9131-4731-957F-5382F53A0660}">
      <dsp:nvSpPr>
        <dsp:cNvPr id="0" name=""/>
        <dsp:cNvSpPr/>
      </dsp:nvSpPr>
      <dsp:spPr>
        <a:xfrm>
          <a:off x="1643047" y="1571641"/>
          <a:ext cx="1366646" cy="1366646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643047" y="1571641"/>
        <a:ext cx="1366646" cy="1366646"/>
      </dsp:txXfrm>
    </dsp:sp>
    <dsp:sp modelId="{553B84E4-4A31-43DB-B3BF-8E8EF2B79F2D}">
      <dsp:nvSpPr>
        <dsp:cNvPr id="0" name=""/>
        <dsp:cNvSpPr/>
      </dsp:nvSpPr>
      <dsp:spPr>
        <a:xfrm rot="3119782">
          <a:off x="3572250" y="1549839"/>
          <a:ext cx="8533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3119782">
        <a:off x="3572250" y="1549839"/>
        <a:ext cx="8533" cy="516288"/>
      </dsp:txXfrm>
    </dsp:sp>
    <dsp:sp modelId="{E0AC84DD-2093-416F-85DE-E547FE520660}">
      <dsp:nvSpPr>
        <dsp:cNvPr id="0" name=""/>
        <dsp:cNvSpPr/>
      </dsp:nvSpPr>
      <dsp:spPr>
        <a:xfrm>
          <a:off x="2477569" y="592754"/>
          <a:ext cx="1366646" cy="1366646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477569" y="592754"/>
        <a:ext cx="1366646" cy="1366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75332-9ADA-43C1-B43D-839AE8C4DCB5}" type="datetimeFigureOut">
              <a:rPr lang="ru-RU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33796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AA55F0-A498-4391-9C92-2D76F1631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51857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80049D7A-D6F5-4A22-906D-BCB0D1C72E21}" type="datetimeFigureOut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6AC8C7-7498-4ED3-9F0E-D6D2632D0D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02C5E-B0A0-4910-929D-54E9A185772C}" type="datetimeFigureOut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F87F5-1AC9-4929-8506-F16FDB68FDB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5E284-6B0C-4152-A807-32C720E131E8}" type="datetimeFigureOut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6154A-F27A-4693-8765-721BA904A96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A4BFE-1780-4DE2-9E54-B2B8956479BE}" type="datetimeFigureOut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B0EEE-C4FF-4350-8C1D-60C7C976835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7E4913-8A9D-4859-992E-0883C80BB6C9}" type="datetimeFigureOut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3F6D7-C760-41ED-869B-CAFF5EA9E8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F81DB1-9EA4-422F-99CB-1F717E9C3F82}" type="datetimeFigureOut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9C6AA-ACE5-4796-B771-2D2245B730C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54781BD-31C1-4DEB-917C-DAB176FBB31B}" type="datetimeFigureOut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64A1225-C4D5-4F47-83D8-2649E55D83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2223774B-E2AB-4811-B633-4B92CA81A59E}" type="datetimeFigureOut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9A978492-83D8-48AB-B083-F3B21D21E28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18267-AE33-47B5-89F1-E99602BF6495}" type="datetimeFigureOut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BA17F-139A-4717-96BB-7CA9C88689E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72E4A-914D-407A-936E-0DA01E592B6B}" type="datetimeFigureOut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73EBB-76FD-4DCE-AF25-3A5CF8DA50A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D24849-7071-46CB-B879-A9DA7CAA952A}" type="datetimeFigureOut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AB216-FD8A-4A1B-841D-58942A544BE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9B3C295D-8D12-44DF-96E2-5C33573B608C}" type="datetimeFigureOut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0242C8-5C05-4CF4-A3DA-430F86CD91B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34" Type="http://schemas.openxmlformats.org/officeDocument/2006/relationships/diagramQuickStyle" Target="../diagrams/quickStyle8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33" Type="http://schemas.openxmlformats.org/officeDocument/2006/relationships/diagramLayout" Target="../diagrams/layout8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32" Type="http://schemas.openxmlformats.org/officeDocument/2006/relationships/diagramData" Target="../diagrams/data8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36" Type="http://schemas.microsoft.com/office/2007/relationships/diagramDrawing" Target="../diagrams/drawing8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Colors" Target="../diagrams/colors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pn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73.png"/><Relationship Id="rId5" Type="http://schemas.openxmlformats.org/officeDocument/2006/relationships/diagramColors" Target="../diagrams/colors9.xml"/><Relationship Id="rId15" Type="http://schemas.openxmlformats.org/officeDocument/2006/relationships/image" Target="../media/image76.jpeg"/><Relationship Id="rId10" Type="http://schemas.openxmlformats.org/officeDocument/2006/relationships/image" Target="../media/image72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71.jpeg"/><Relationship Id="rId1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Заголовок 1"/>
          <p:cNvPicPr>
            <a:picLocks noGrp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16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 bwMode="black">
          <a:xfrm>
            <a:off x="428596" y="2357430"/>
            <a:ext cx="8429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В соответствии с решением Собрания депутатов Первоавгустовского сельсовета Дмитриевского района Курской области</a:t>
            </a:r>
            <a:b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от 18 декабря 2020 года </a:t>
            </a:r>
            <a:r>
              <a:rPr lang="ru-RU" sz="3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№ </a:t>
            </a:r>
            <a:r>
              <a:rPr lang="ru-RU" sz="3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27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«О бюджете муниципального образования «Первоавгустовский сельсовет» Дмитриевского района Курской области на 2021 год и на плановый период 2022 и 2023 годов»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ublic\Pictures\Sample Pictures\пуб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412776"/>
            <a:ext cx="8991946" cy="5445224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ВОЗМОЖНОСТИ ВЛИЯНИЯ ГРАЖДАНИНА</a:t>
            </a:r>
          </a:p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НА СОСТАВ БЮДЖЕТА</a:t>
            </a:r>
          </a:p>
        </p:txBody>
      </p:sp>
      <p:grpSp>
        <p:nvGrpSpPr>
          <p:cNvPr id="14340" name="Группа 1"/>
          <p:cNvGrpSpPr>
            <a:grpSpLocks/>
          </p:cNvGrpSpPr>
          <p:nvPr/>
        </p:nvGrpSpPr>
        <p:grpSpPr bwMode="auto">
          <a:xfrm>
            <a:off x="250825" y="1628775"/>
            <a:ext cx="5905500" cy="4349750"/>
            <a:chOff x="1134422" y="1918726"/>
            <a:chExt cx="4618227" cy="4060210"/>
          </a:xfrm>
        </p:grpSpPr>
        <p:sp>
          <p:nvSpPr>
            <p:cNvPr id="5" name="Полилиния 4"/>
            <p:cNvSpPr/>
            <p:nvPr/>
          </p:nvSpPr>
          <p:spPr>
            <a:xfrm>
              <a:off x="1699286" y="1918726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обсуждения  муниципальных программ 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муниципального образования «Первоавгустовский сельсовет» Дмитриевского района Курской области</a:t>
              </a:r>
              <a:endParaRPr lang="ru-RU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 </a:t>
              </a:r>
              <a:r>
                <a:rPr lang="ru-RU" sz="1500" dirty="0" smtClean="0">
                  <a:solidFill>
                    <a:srgbClr val="FFFFFF"/>
                  </a:solidFill>
                </a:rPr>
                <a:t> </a:t>
              </a:r>
              <a:endParaRPr lang="ru-RU" sz="1500" dirty="0">
                <a:solidFill>
                  <a:srgbClr val="FFFFFF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134422" y="1918726"/>
              <a:ext cx="1128487" cy="1129153"/>
            </a:xfrm>
            <a:prstGeom prst="ellipse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 rot="21600000">
              <a:off x="1699286" y="3384255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проекту бюджета муниципального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«Первоавгустовский сельсовет» Дмитриевского района Курской области(проходят 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ежегодно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в ноябре-декабре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)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1134422" y="3384255"/>
              <a:ext cx="1128487" cy="1129153"/>
            </a:xfrm>
            <a:prstGeom prst="ellipse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 rot="21600000">
              <a:off x="1699286" y="4849783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</a:rPr>
                <a:t>муниципального </a:t>
              </a:r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«Первоавгустовский сельсовет» Дмитриевского района Курской области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134422" y="4849783"/>
              <a:ext cx="1128487" cy="1129153"/>
            </a:xfrm>
            <a:prstGeom prst="ellipse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053" name="Picture 5" descr="C:\Users\Public\Pictures\Sample Pictures\обращ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501008"/>
            <a:ext cx="1279928" cy="97667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2081" y="2348880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  <a:extLst/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635" y="4653136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13329" name="Picture 17" descr="img_039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4652963"/>
            <a:ext cx="1585912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0" name="Picture 18" descr="img_038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3068638"/>
            <a:ext cx="1584325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1" name="Picture 19" descr="dd71be82f5efa400aa2c452df2b90bf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500438"/>
            <a:ext cx="1223962" cy="974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3" name="Picture 21" descr="_dsc0015_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1557338"/>
            <a:ext cx="1584325" cy="1338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714489"/>
            <a:ext cx="8208962" cy="1285884"/>
          </a:xfrm>
          <a:prstGeom prst="roundRect">
            <a:avLst>
              <a:gd name="adj" fmla="val 11236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образования «Первоавгустовский сельсовет» Дмитриевского района Курской области составляется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утверждается сроком на три года — очередной финансовый год и плановый период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142844" y="357166"/>
            <a:ext cx="8750300" cy="115313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На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чем основывается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 бюджета муниципального  образования «Первоавгустовский сельсовет»?</a:t>
            </a:r>
            <a:endParaRPr lang="ru-RU" altLang="en-US" sz="26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357158" y="4643446"/>
            <a:ext cx="1428760" cy="2016125"/>
          </a:xfrm>
          <a:prstGeom prst="roundRect">
            <a:avLst>
              <a:gd name="adj" fmla="val 11236"/>
            </a:avLst>
          </a:prstGeom>
          <a:blipFill>
            <a:blip r:embed="rId4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Составление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проекта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бюджета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муниципального образования основывается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на</a:t>
              </a:r>
              <a:endParaRPr lang="ru-RU" altLang="ru-RU" sz="21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000233" y="4652963"/>
            <a:ext cx="2214578" cy="2016125"/>
          </a:xfrm>
          <a:prstGeom prst="roundRect">
            <a:avLst>
              <a:gd name="adj" fmla="val 11236"/>
            </a:avLst>
          </a:prstGeom>
          <a:blipFill>
            <a:blip r:embed="rId7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Первоавгустовского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357686" y="4643446"/>
            <a:ext cx="2214578" cy="2016125"/>
          </a:xfrm>
          <a:prstGeom prst="roundRect">
            <a:avLst>
              <a:gd name="adj" fmla="val 11236"/>
            </a:avLst>
          </a:prstGeom>
          <a:blipFill>
            <a:blip r:embed="rId8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Первоавгустовского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715140" y="4643446"/>
            <a:ext cx="2285984" cy="2016125"/>
          </a:xfrm>
          <a:prstGeom prst="roundRect">
            <a:avLst>
              <a:gd name="adj" fmla="val 11236"/>
            </a:avLst>
          </a:prstGeom>
          <a:blipFill>
            <a:blip r:embed="rId9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2711438" y="3935411"/>
            <a:ext cx="792163" cy="642941"/>
          </a:xfrm>
          <a:prstGeom prst="rightArrow">
            <a:avLst>
              <a:gd name="adj1" fmla="val 50000"/>
              <a:gd name="adj2" fmla="val 32358"/>
            </a:avLst>
          </a:prstGeom>
          <a:blipFill>
            <a:blip r:embed="rId10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036346" y="3964786"/>
            <a:ext cx="785820" cy="571504"/>
          </a:xfrm>
          <a:prstGeom prst="rightArrow">
            <a:avLst>
              <a:gd name="adj1" fmla="val 50000"/>
              <a:gd name="adj2" fmla="val 32360"/>
            </a:avLst>
          </a:prstGeom>
          <a:blipFill>
            <a:blip r:embed="rId11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30303" y="4002892"/>
            <a:ext cx="792163" cy="507979"/>
          </a:xfrm>
          <a:prstGeom prst="rightArrow">
            <a:avLst>
              <a:gd name="adj1" fmla="val 50000"/>
              <a:gd name="adj2" fmla="val 28197"/>
            </a:avLst>
          </a:prstGeom>
          <a:blipFill>
            <a:blip r:embed="rId12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673869" y="3969544"/>
            <a:ext cx="795335" cy="571503"/>
          </a:xfrm>
          <a:prstGeom prst="rightArrow">
            <a:avLst>
              <a:gd name="adj1" fmla="val 50000"/>
              <a:gd name="adj2" fmla="val 28197"/>
            </a:avLst>
          </a:prstGeom>
          <a:blipFill>
            <a:blip r:embed="rId13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14348" y="357166"/>
            <a:ext cx="8229600" cy="57150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696CE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381000" y="1857364"/>
            <a:ext cx="4041648" cy="714380"/>
          </a:xfrm>
          <a:solidFill>
            <a:srgbClr val="00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Основные задачи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half" idx="3"/>
          </p:nvPr>
        </p:nvSpPr>
        <p:spPr>
          <a:xfrm>
            <a:off x="4721225" y="2143116"/>
            <a:ext cx="4041775" cy="1000132"/>
          </a:xfrm>
          <a:solidFill>
            <a:srgbClr val="FF00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Приоритетные направления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2"/>
          </p:nvPr>
        </p:nvSpPr>
        <p:spPr>
          <a:xfrm>
            <a:off x="457200" y="2786058"/>
            <a:ext cx="4043362" cy="3786213"/>
          </a:xfrm>
          <a:noFill/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расходных обязательств источниками финансирования, как необходимое условие реализации муниципальной политики.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Дальнейшая реализация принципа формирования бюджета муниципального образования на основе муниципальных программ.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бюджетной устойчивости и экономической стабильности.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Повышение качества предоставляемых населению муниципальных услуг.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Прозрачность и открытость бюджета и бюджетного процесса для общества.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Усиление муниципального внешнего и внутреннего финансового контроля за деятельностью главных администраторов бюджетных средств по обеспечению целевого и результативного использования бюджетных средств.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сбалансированности доходов и расходов бюджетов, допустимости </a:t>
            </a:r>
            <a:r>
              <a:rPr lang="ru-RU" sz="1300" b="1" dirty="0" err="1" smtClean="0">
                <a:solidFill>
                  <a:srgbClr val="0070C0"/>
                </a:solidFill>
                <a:latin typeface="Times New Roman" pitchFamily="18" charset="0"/>
              </a:rPr>
              <a:t>профицита</a:t>
            </a: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 или дефицита бюджета.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>
          <a:xfrm>
            <a:off x="4718304" y="3357561"/>
            <a:ext cx="4041775" cy="3237157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повышение качества муниципальных программ и расширение их использования в бюджетном планировании;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повышения эффективности оказания муниципальных услуг;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обеспечение в полном объеме публично-нормативных обязательств;</a:t>
            </a:r>
            <a:endParaRPr lang="en-US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мониторинг деятельности муниципальных учреждений с целью оптимизации их расходов;</a:t>
            </a:r>
          </a:p>
          <a:p>
            <a:pPr lvl="0" eaLnBrk="1" hangingPunct="1">
              <a:lnSpc>
                <a:spcPct val="90000"/>
              </a:lnSpc>
              <a:buNone/>
              <a:defRPr/>
            </a:pPr>
            <a:endParaRPr lang="ru-RU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57158" y="214290"/>
            <a:ext cx="8643998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285728"/>
            <a:ext cx="8786842" cy="90024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rgbClr val="0033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Бюджетная политика это совокупность принимаемых решений, осуществляемых органами власти мер, связанных с определением основных направлений развития бюджетных отношений и выработкой конкретных путей их использования</a:t>
            </a:r>
            <a:endParaRPr lang="ru-RU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14282" y="0"/>
            <a:ext cx="8215370" cy="1928802"/>
            <a:chOff x="0" y="0"/>
            <a:chExt cx="5572" cy="595"/>
          </a:xfrm>
        </p:grpSpPr>
        <p:pic>
          <p:nvPicPr>
            <p:cNvPr id="16456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7" name="Text Box 5"/>
            <p:cNvSpPr txBox="1">
              <a:spLocks noChangeArrowheads="1"/>
            </p:cNvSpPr>
            <p:nvPr/>
          </p:nvSpPr>
          <p:spPr bwMode="auto">
            <a:xfrm>
              <a:off x="0" y="66"/>
              <a:ext cx="5541" cy="50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400" dirty="0" smtClean="0">
                <a:latin typeface="Constantia" pitchFamily="18" charset="0"/>
              </a:endParaRPr>
            </a:p>
            <a:p>
              <a:pPr eaLnBrk="1" hangingPunct="1"/>
              <a:r>
                <a:rPr lang="ru-RU" altLang="ru-RU" sz="2400" dirty="0" smtClean="0">
                  <a:latin typeface="Constantia" pitchFamily="18" charset="0"/>
                </a:rPr>
                <a:t>Показатели </a:t>
              </a:r>
              <a:r>
                <a:rPr lang="ru-RU" altLang="ru-RU" sz="2400" dirty="0">
                  <a:latin typeface="Constantia" pitchFamily="18" charset="0"/>
                </a:rPr>
                <a:t>прогноза социально-экономического развития </a:t>
              </a:r>
              <a:r>
                <a:rPr lang="ru-RU" altLang="ru-RU" sz="2400" dirty="0" smtClean="0">
                  <a:latin typeface="Constantia" pitchFamily="18" charset="0"/>
                </a:rPr>
                <a:t>муниципального образования «Первоавгустовский сельсовет» Дмитриевского района Курской области</a:t>
              </a:r>
            </a:p>
            <a:p>
              <a:pPr eaLnBrk="1" hangingPunct="1"/>
              <a:endParaRPr lang="ru-RU" altLang="ru-RU" sz="2400" dirty="0">
                <a:latin typeface="Constantia" pitchFamily="18" charset="0"/>
              </a:endParaRPr>
            </a:p>
          </p:txBody>
        </p:sp>
      </p:grpSp>
      <p:graphicFrame>
        <p:nvGraphicFramePr>
          <p:cNvPr id="30853" name="Group 133"/>
          <p:cNvGraphicFramePr>
            <a:graphicFrameLocks noGrp="1"/>
          </p:cNvGraphicFramePr>
          <p:nvPr/>
        </p:nvGraphicFramePr>
        <p:xfrm>
          <a:off x="285720" y="1785926"/>
          <a:ext cx="7827962" cy="4506377"/>
        </p:xfrm>
        <a:graphic>
          <a:graphicData uri="http://schemas.openxmlformats.org/drawingml/2006/table">
            <a:tbl>
              <a:tblPr/>
              <a:tblGrid>
                <a:gridCol w="2935288"/>
                <a:gridCol w="1169987"/>
                <a:gridCol w="920750"/>
                <a:gridCol w="920750"/>
                <a:gridCol w="920750"/>
                <a:gridCol w="960437"/>
              </a:tblGrid>
              <a:tr h="23017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3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 оценка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00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Оборот розничной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торговли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3708,9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3967,8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4241,4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4499,3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роста к предыдущему году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Фонд начисленной заработной платы работников организаций - 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87043,3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82046,7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84508,1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87043,3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716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111,1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105,6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108,3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105,2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760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Оборот общественного питания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606,2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626,8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685,1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487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Индекс- дефлятор  цен сельскохозяйственной продукции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105,8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571500"/>
            <a:ext cx="8643937" cy="1500188"/>
          </a:xfrm>
          <a:solidFill>
            <a:srgbClr val="FF33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«Первоавгустовский сельсовет» Дмитриевского района Курской области на 2021-2023 гг.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132856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7745078"/>
              </p:ext>
            </p:extLst>
          </p:nvPr>
        </p:nvGraphicFramePr>
        <p:xfrm>
          <a:off x="193674" y="2437658"/>
          <a:ext cx="8878920" cy="426459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1157"/>
                <a:gridCol w="1584793"/>
                <a:gridCol w="1829054"/>
                <a:gridCol w="1388802"/>
                <a:gridCol w="1110619"/>
                <a:gridCol w="1296074"/>
                <a:gridCol w="1058421"/>
              </a:tblGrid>
              <a:tr h="11342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2021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2021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24260,7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8251,1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8169,6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3998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7091,6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7103,2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7114,3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20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24260,7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8251,1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8169,6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430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307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229600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7290" y="1357298"/>
            <a:ext cx="628654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135729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430314" y="1571612"/>
            <a:ext cx="427834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57290" y="1357298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2" y="1700213"/>
            <a:ext cx="3443299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826" y="1714488"/>
            <a:ext cx="2428892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0826" y="2420938"/>
            <a:ext cx="242889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Дотации бюджетам сельских поселений на выравнивание бюджетной обеспеченности;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Субвенции бюджетам поселений на осуществление первичного воинского учета на территориях, где отсутствуют военные комиссариаты.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2" y="2133600"/>
            <a:ext cx="3443299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получаемые в виде арендной платы, а так же средства от продажи права на заключение договоров аренды на земли, находящиеся в собственности сельских поселений;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поступления от использования имущества, находящегося в собственности поселения;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Земельный налог;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имущество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500043"/>
            <a:ext cx="8572528" cy="1285896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28688" y="2070100"/>
            <a:ext cx="8215312" cy="357188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928826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0892" y="3000372"/>
            <a:ext cx="1928826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2928934"/>
            <a:ext cx="2214578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78595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285750" y="2143125"/>
          <a:ext cx="8501063" cy="4256090"/>
        </p:xfrm>
        <a:graphic>
          <a:graphicData uri="http://schemas.openxmlformats.org/drawingml/2006/table">
            <a:tbl>
              <a:tblPr/>
              <a:tblGrid>
                <a:gridCol w="3857625"/>
                <a:gridCol w="1714500"/>
                <a:gridCol w="1500188"/>
                <a:gridCol w="1428750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17169,2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1147,9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1055,3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0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1059,7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1057,7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961,6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16020,2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88"/>
            <a:ext cx="8001000" cy="140493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межбюджетных трансфертов бюджета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«Первоавгустовский сельсовет» Дмитриевского района Курской области в 2021-2023 гг.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85720" y="305494"/>
            <a:ext cx="857256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ДОХОДЫ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муниципального образования «Первоавгустовский сельсовет» Дмитриевского района Курской области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2021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 и </a:t>
            </a:r>
          </a:p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плановый период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2022 и 2023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годов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en-US" dirty="0"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sz="1400" dirty="0">
                <a:cs typeface="Arial" pitchFamily="34" charset="0"/>
              </a:rPr>
              <a:t>(тыс. руб.)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/>
        </p:nvGraphicFramePr>
        <p:xfrm>
          <a:off x="357158" y="1785926"/>
          <a:ext cx="8572560" cy="42108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40313"/>
                <a:gridCol w="1246231"/>
                <a:gridCol w="1130256"/>
                <a:gridCol w="1155760"/>
              </a:tblGrid>
              <a:tr h="56473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2021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2022г.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2023г.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7091,6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7103,2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7114,3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236,4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247,5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Налоги на совокупный доход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имущество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1398,6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1398,6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1398,6</a:t>
                      </a:r>
                    </a:p>
                  </a:txBody>
                  <a:tcPr marT="45714" marB="45714" anchor="b" horzOverflow="overflow"/>
                </a:tc>
              </a:tr>
              <a:tr h="4378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5339,7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5339,7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5339,7</a:t>
                      </a: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+mn-cs"/>
                        </a:rPr>
                        <a:t>Безвозмездные 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17169,1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1147,9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1055,3</a:t>
                      </a:r>
                    </a:p>
                  </a:txBody>
                  <a:tcPr marT="45714" marB="45714" anchor="b" horzOverflow="overflow"/>
                </a:tc>
              </a:tr>
              <a:tr h="7988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24260,7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8251,1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8169,6</a:t>
                      </a:r>
                    </a:p>
                  </a:txBody>
                  <a:tcPr marT="45714" marB="4571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356889"/>
            <a:ext cx="8772525" cy="1571913"/>
            <a:chOff x="0" y="-62"/>
            <a:chExt cx="5526" cy="503"/>
          </a:xfrm>
          <a:solidFill>
            <a:srgbClr val="FFFF00"/>
          </a:solidFill>
        </p:grpSpPr>
        <p:pic>
          <p:nvPicPr>
            <p:cNvPr id="512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4"/>
            <p:cNvSpPr txBox="1">
              <a:spLocks noChangeArrowheads="1"/>
            </p:cNvSpPr>
            <p:nvPr/>
          </p:nvSpPr>
          <p:spPr bwMode="auto">
            <a:xfrm>
              <a:off x="22" y="-62"/>
              <a:ext cx="5449" cy="45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200" b="1" dirty="0">
                  <a:solidFill>
                    <a:srgbClr val="785700"/>
                  </a:solidFill>
                  <a:latin typeface="Constantia" pitchFamily="18" charset="0"/>
                </a:rPr>
                <a:t>Уважаемые  жители </a:t>
              </a:r>
              <a:r>
                <a:rPr lang="ru-RU" altLang="ru-RU" sz="3200" b="1" dirty="0" smtClean="0">
                  <a:solidFill>
                    <a:srgbClr val="785700"/>
                  </a:solidFill>
                  <a:latin typeface="Constantia" pitchFamily="18" charset="0"/>
                </a:rPr>
                <a:t>Первоавгустовского сельсовета!</a:t>
              </a:r>
              <a:endParaRPr lang="ru-RU" altLang="ru-RU" sz="3200" dirty="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68313" y="2143116"/>
            <a:ext cx="79914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утвержденного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бюджета муниципального </a:t>
            </a:r>
            <a:r>
              <a:rPr lang="ru-RU" dirty="0" smtClean="0">
                <a:latin typeface="Times New Roman" pitchFamily="18" charset="0"/>
              </a:rPr>
              <a:t>образования «Первоавгустовский сельсовет» Дмитриевского района Курской области на 2021 </a:t>
            </a:r>
            <a:r>
              <a:rPr lang="ru-RU" dirty="0">
                <a:latin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</a:rPr>
              <a:t>2022 </a:t>
            </a:r>
            <a:r>
              <a:rPr lang="ru-RU" dirty="0">
                <a:latin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</a:rPr>
              <a:t>годов.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бюджет муниципального образования затрагивает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интересы каждого жителя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Первоавгустовского сельсовета.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форме для граждан, показать основные показатели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муниципального образования «Первоавгустовский сельсовет».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Первоавгустовском сельсовете.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«Первоавгустовский сельсовет» Дмитриевского района Курской области на 2021 год</a:t>
            </a:r>
            <a:endParaRPr lang="ru-RU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 dirty="0"/>
              <a:t> </a:t>
            </a:r>
            <a:r>
              <a:rPr lang="ru-RU" sz="1200" dirty="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786874" cy="5715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9" name="Прямоугольник 11"/>
          <p:cNvSpPr>
            <a:spLocks noChangeArrowheads="1"/>
          </p:cNvSpPr>
          <p:nvPr/>
        </p:nvSpPr>
        <p:spPr bwMode="auto">
          <a:xfrm>
            <a:off x="250825" y="2852738"/>
            <a:ext cx="16557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24260,7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924175"/>
            <a:ext cx="1728787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924175"/>
            <a:ext cx="15827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8251,1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5613" name="Прямоугольник 13"/>
          <p:cNvSpPr>
            <a:spLocks noChangeArrowheads="1"/>
          </p:cNvSpPr>
          <p:nvPr/>
        </p:nvSpPr>
        <p:spPr bwMode="auto">
          <a:xfrm flipV="1">
            <a:off x="5795963" y="2852738"/>
            <a:ext cx="1944687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8169,6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6588" y="4418013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253163" y="4418013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549275" y="4233863"/>
            <a:ext cx="1206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21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516313" y="4418013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191250" y="4221490"/>
            <a:ext cx="1028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23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462338" y="4281021"/>
            <a:ext cx="1112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22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179388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24260,7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2928926" y="5429264"/>
            <a:ext cx="2441580" cy="21431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8251,1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8169,6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Box 22"/>
          <p:cNvSpPr txBox="1">
            <a:spLocks noChangeArrowheads="1"/>
          </p:cNvSpPr>
          <p:nvPr/>
        </p:nvSpPr>
        <p:spPr bwMode="auto">
          <a:xfrm>
            <a:off x="0" y="142875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588" y="-285776"/>
            <a:ext cx="9145588" cy="11430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Программно-целевое планирование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 Курской области на 2021 год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2500298" y="5286364"/>
          <a:ext cx="164307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0" y="5072050"/>
          <a:ext cx="178595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4929190" y="4643446"/>
          <a:ext cx="171451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5500694" y="221455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7572364" y="528636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1285852" y="3571876"/>
          <a:ext cx="192882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500034" y="1142984"/>
          <a:ext cx="864396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11" name="Овал 10"/>
          <p:cNvSpPr/>
          <p:nvPr/>
        </p:nvSpPr>
        <p:spPr>
          <a:xfrm>
            <a:off x="2643174" y="5429264"/>
            <a:ext cx="1928826" cy="1143008"/>
          </a:xfrm>
          <a:prstGeom prst="ellipse">
            <a:avLst/>
          </a:prstGeom>
          <a:solidFill>
            <a:srgbClr val="A70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just"/>
            <a:r>
              <a:rPr lang="ru-RU" sz="1100" dirty="0" smtClean="0">
                <a:solidFill>
                  <a:schemeClr val="tx1"/>
                </a:solidFill>
              </a:rPr>
              <a:t>Формирование  современной городской среды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4549140" y="3393281"/>
            <a:ext cx="45719" cy="714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571736" y="857232"/>
            <a:ext cx="2786082" cy="150019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Муниципальная программа администрации Первоавгустовского сельсовета Дмитриевского района Курской области по переселению граждан из аварийного  жилищного фонда  на 2019-2025 (1 сентября) годы</a:t>
            </a:r>
            <a:endParaRPr lang="ru-RU" sz="900" dirty="0"/>
          </a:p>
        </p:txBody>
      </p:sp>
      <p:sp>
        <p:nvSpPr>
          <p:cNvPr id="15" name="Стрелка вниз 14"/>
          <p:cNvSpPr/>
          <p:nvPr/>
        </p:nvSpPr>
        <p:spPr>
          <a:xfrm rot="1309978">
            <a:off x="4093613" y="4555598"/>
            <a:ext cx="484632" cy="978408"/>
          </a:xfrm>
          <a:prstGeom prst="downArrow">
            <a:avLst/>
          </a:prstGeom>
          <a:solidFill>
            <a:srgbClr val="A70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9686369">
            <a:off x="4149722" y="2336679"/>
            <a:ext cx="484632" cy="10168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14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Распределение средств бюджета муниципального образования «Первоавгустовский сельсовет» Дмитриевского района Курской области</a:t>
            </a:r>
            <a:br>
              <a:rPr lang="ru-RU" sz="2400" dirty="0" smtClean="0"/>
            </a:br>
            <a:r>
              <a:rPr lang="ru-RU" sz="2400" dirty="0" smtClean="0"/>
              <a:t> между программными и не программными расходами на 2021 год 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eaLnBrk="1" hangingPunct="1"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7669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ЦЕЛЬ:  ДОСТИЖЕНИЕ ЦЕЛЕВЫХ ПОКАЗАТЕЛЕЙ </a:t>
            </a:r>
          </a:p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7670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7699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7671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5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7681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 района с возможностью оптимизации затрат </a:t>
            </a: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7683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2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eaLnBrk="1" hangingPunct="1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0" y="1428736"/>
          <a:ext cx="8784974" cy="526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785662"/>
            <a:ext cx="2006579" cy="662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0400  Национальная экономика  </a:t>
            </a:r>
            <a:r>
              <a:rPr lang="ru-RU" sz="1000" b="1" dirty="0" smtClean="0"/>
              <a:t>170,3тыс</a:t>
            </a:r>
            <a:r>
              <a:rPr lang="ru-RU" sz="1000" b="1" dirty="0"/>
              <a:t>. руб.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ОБРАЗОВАНИЯ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 РАЗДЕЛАМ БЮДЖЕТНОЙ КЛАССИФИКАЦИИ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2021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  <a:endParaRPr lang="ru-RU" sz="1700" b="1" i="1" dirty="0">
              <a:solidFill>
                <a:srgbClr val="0B539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572265" y="4857760"/>
            <a:ext cx="217474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>
                <a:cs typeface="Times New Roman" pitchFamily="18" charset="0"/>
              </a:rPr>
              <a:t>Молодежная политика и оздоровление детей 10,0 тыс.руб.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43636" y="5929331"/>
            <a:ext cx="2357454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1100  Физическая культура и спорт </a:t>
            </a:r>
            <a:r>
              <a:rPr lang="ru-RU" sz="1000" b="1" dirty="0" smtClean="0"/>
              <a:t>15,0 </a:t>
            </a:r>
            <a:r>
              <a:rPr lang="ru-RU" sz="1000" b="1" dirty="0"/>
              <a:t>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28794" y="6143644"/>
            <a:ext cx="2000264" cy="4055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0800  Культура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1644,5 тыс</a:t>
            </a:r>
            <a:r>
              <a:rPr lang="ru-RU" sz="1000" b="1" dirty="0"/>
              <a:t>. 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70383" y="1729205"/>
            <a:ext cx="2605156" cy="709971"/>
          </a:xfrm>
          <a:prstGeom prst="rect">
            <a:avLst/>
          </a:prstGeom>
          <a:solidFill>
            <a:srgbClr val="FFC000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0300  Национальная безопасность и правоохранительная деятельность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13,0тыс</a:t>
            </a:r>
            <a:r>
              <a:rPr lang="ru-RU" sz="1000" b="1" dirty="0"/>
              <a:t>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8662" y="1428736"/>
            <a:ext cx="2125171" cy="51098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1000"/>
              <a:defRPr/>
            </a:pPr>
            <a:r>
              <a:rPr lang="ru-RU" sz="1000" b="1" dirty="0" smtClean="0"/>
              <a:t>Социальная </a:t>
            </a:r>
            <a:r>
              <a:rPr lang="ru-RU" sz="1000" b="1" dirty="0"/>
              <a:t>политика </a:t>
            </a:r>
            <a:endParaRPr lang="ru-RU" sz="1000" b="1" dirty="0" smtClean="0"/>
          </a:p>
          <a:p>
            <a:pPr marL="228600" indent="-228600">
              <a:defRPr/>
            </a:pPr>
            <a:r>
              <a:rPr lang="ru-RU" sz="1000" b="1" dirty="0" smtClean="0"/>
              <a:t>23,6 </a:t>
            </a:r>
            <a:r>
              <a:rPr lang="ru-RU" sz="1000" b="1" dirty="0"/>
              <a:t>тыс. руб.</a:t>
            </a:r>
          </a:p>
        </p:txBody>
      </p:sp>
      <p:pic>
        <p:nvPicPr>
          <p:cNvPr id="28704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214554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5643578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5000636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785926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3643314"/>
            <a:ext cx="601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214546" y="3286124"/>
            <a:ext cx="617537" cy="5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3" name="Рисунок 75" descr="sz_logo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285992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24451" y="3357562"/>
            <a:ext cx="2088232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0200 Национальная оборона </a:t>
            </a:r>
          </a:p>
          <a:p>
            <a:pPr>
              <a:defRPr/>
            </a:pPr>
            <a:r>
              <a:rPr lang="ru-RU" sz="1000" b="1" dirty="0" smtClean="0"/>
              <a:t>89,3 тыс</a:t>
            </a:r>
            <a:r>
              <a:rPr lang="ru-RU" sz="1000" b="1" dirty="0"/>
              <a:t>. 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14678" y="857232"/>
            <a:ext cx="2428444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0100  Общегосударственные вопросы </a:t>
            </a:r>
            <a:r>
              <a:rPr lang="ru-RU" sz="1000" b="1" dirty="0" smtClean="0"/>
              <a:t>3657,5тыс</a:t>
            </a:r>
            <a:r>
              <a:rPr lang="ru-RU" sz="1000" b="1" dirty="0"/>
              <a:t>. руб.</a:t>
            </a:r>
          </a:p>
        </p:txBody>
      </p:sp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143241" y="3068638"/>
            <a:ext cx="2428891" cy="2179637"/>
          </a:xfrm>
          <a:prstGeom prst="roundRect">
            <a:avLst>
              <a:gd name="adj" fmla="val 50000"/>
            </a:avLst>
          </a:prstGeom>
          <a:blipFill dpi="0" rotWithShape="1">
            <a:blip r:embed="rId14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</a:t>
            </a: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бюджета Первоавгустовского сельсовета</a:t>
            </a:r>
            <a:endParaRPr lang="ru-RU" sz="14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</a:t>
            </a:r>
          </a:p>
          <a:p>
            <a:pPr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24260,7,0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</a:t>
            </a:r>
            <a:r>
              <a:rPr lang="ru-RU" sz="1600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5720" y="5429264"/>
            <a:ext cx="2428444" cy="46133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0500  ЖКХ </a:t>
            </a:r>
            <a:r>
              <a:rPr lang="ru-RU" sz="1000" b="1" dirty="0" smtClean="0"/>
              <a:t>18637,5 тыс</a:t>
            </a:r>
            <a:r>
              <a:rPr lang="ru-RU" sz="1000" b="1" dirty="0"/>
              <a:t>. руб.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071670" y="4286256"/>
            <a:ext cx="1187431" cy="1187431"/>
            <a:chOff x="5227335" y="3468257"/>
            <a:chExt cx="1187431" cy="1187431"/>
          </a:xfr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5" name="Овал 24"/>
            <p:cNvSpPr/>
            <p:nvPr/>
          </p:nvSpPr>
          <p:spPr>
            <a:xfrm>
              <a:off x="5227335" y="3468257"/>
              <a:ext cx="1187431" cy="1187431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5401230" y="3642152"/>
              <a:ext cx="839641" cy="83964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pic>
        <p:nvPicPr>
          <p:cNvPr id="2872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4500570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Администрацией Первоавгустовского сельсовета Дмитриевского района Курской области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307510, Курская область, Дмитриевский район, п.Первоавгустовский, ул.Комсомольская, 38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(47150) 9-93-67,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почты:</a:t>
            </a:r>
            <a:r>
              <a:rPr lang="en-US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possoviet@mail.ru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2833" y="500042"/>
            <a:ext cx="8555447" cy="107157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  <a:solidFill>
            <a:srgbClr val="696CEF"/>
          </a:solidFill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 dirty="0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 dirty="0">
                  <a:solidFill>
                    <a:srgbClr val="B48200"/>
                  </a:solidFill>
                  <a:latin typeface="Constantia" pitchFamily="18" charset="0"/>
                </a:rPr>
                <a:t>Со </a:t>
              </a:r>
              <a:r>
                <a:rPr lang="ru-RU" altLang="ru-RU" sz="1600" dirty="0" err="1">
                  <a:solidFill>
                    <a:srgbClr val="B48200"/>
                  </a:solidFill>
                  <a:latin typeface="Constantia" pitchFamily="18" charset="0"/>
                </a:rPr>
                <a:t>старонормандского</a:t>
              </a:r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 bougette — кошелѐк, сумка, кожаный мешок, мешок с деньгами 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solidFill>
              <a:srgbClr val="EEACEC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>
                <a:buFont typeface="Arial" pitchFamily="34" charset="0"/>
                <a:buChar char="•"/>
              </a:pP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Первоавгустовского сельсовета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Государство расходует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предоставление общественных (муниципальных) услуг: образование,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культура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solidFill>
              <a:srgbClr val="696CEF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  <a:solidFill>
            <a:srgbClr val="EEACEC"/>
          </a:solidFill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7171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3673026"/>
            <a:ext cx="3857651" cy="202667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КОНСОЛИДИРОВАННЫЙ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4643438" y="3786190"/>
            <a:ext cx="3600450" cy="1285884"/>
          </a:xfrm>
          <a:prstGeom prst="roundRect">
            <a:avLst>
              <a:gd name="adj" fmla="val 16667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БЮДЖЕТ СЕЛЬСКОГО</a:t>
            </a:r>
          </a:p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 ПОСЕЛЕНИЯ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785794"/>
            <a:ext cx="9144000" cy="1751031"/>
          </a:xfrm>
          <a:prstGeom prst="rect">
            <a:avLst/>
          </a:prstGeom>
          <a:solidFill>
            <a:srgbClr val="CF130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 Курской области</a:t>
            </a:r>
            <a:endParaRPr lang="ru-RU" sz="34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endCxn id="31762" idx="1"/>
          </p:cNvCxnSpPr>
          <p:nvPr/>
        </p:nvCxnSpPr>
        <p:spPr bwMode="auto">
          <a:xfrm>
            <a:off x="4214809" y="4357694"/>
            <a:ext cx="428629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2045488" y="2512938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>
                <a:latin typeface="Constantia" pitchFamily="18" charset="0"/>
              </a:rPr>
              <a:t>НАЛОГИ</a:t>
            </a:r>
            <a:r>
              <a:rPr lang="ru-RU" altLang="ru-RU" sz="1200"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latin typeface="Constantia" pitchFamily="18" charset="0"/>
              </a:rPr>
              <a:t>– платежи в виде штрафов, санкций за нарушение </a:t>
            </a:r>
            <a:r>
              <a:rPr lang="ru-RU" altLang="ru-RU" sz="1000" dirty="0" smtClean="0">
                <a:latin typeface="Constantia" pitchFamily="18" charset="0"/>
              </a:rPr>
              <a:t>законодательств, </a:t>
            </a:r>
            <a:r>
              <a:rPr lang="ru-RU" altLang="ru-RU" sz="1000" dirty="0">
                <a:latin typeface="Constantia" pitchFamily="18" charset="0"/>
              </a:rPr>
              <a:t>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>
                <a:latin typeface="Constantia" pitchFamily="18" charset="0"/>
              </a:rPr>
              <a:t> </a:t>
            </a:r>
            <a:r>
              <a:rPr lang="ru-RU" altLang="ru-RU" sz="1000">
                <a:latin typeface="Constantia" pitchFamily="18" charset="0"/>
              </a:rPr>
              <a:t>– </a:t>
            </a:r>
            <a:r>
              <a:rPr lang="ru-RU" altLang="ru-RU" sz="1200"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4000504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6786579" y="4724400"/>
            <a:ext cx="11430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</a:t>
            </a:r>
            <a:r>
              <a:rPr lang="ru-RU" altLang="ru-RU" sz="1000" b="1" dirty="0" smtClean="0">
                <a:latin typeface="Constantia" pitchFamily="18" charset="0"/>
              </a:rPr>
              <a:t>культуру, </a:t>
            </a:r>
            <a:r>
              <a:rPr lang="ru-RU" altLang="ru-RU" sz="1000" b="1" dirty="0" err="1" smtClean="0">
                <a:latin typeface="Constantia" pitchFamily="18" charset="0"/>
              </a:rPr>
              <a:t>киноматографию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7" name="Рисунок 36" descr="дороги 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5572140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5429264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5000628" y="6429396"/>
            <a:ext cx="3143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4500562" y="478632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42844" y="571480"/>
            <a:ext cx="8772525" cy="700088"/>
            <a:chOff x="0" y="0"/>
            <a:chExt cx="5526" cy="441"/>
          </a:xfrm>
        </p:grpSpPr>
        <p:pic>
          <p:nvPicPr>
            <p:cNvPr id="10248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>
              <a:latin typeface="Constantia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>
              <a:latin typeface="Constantia" pitchFamily="18" charset="0"/>
            </a:endParaRPr>
          </a:p>
        </p:txBody>
      </p:sp>
      <p:pic>
        <p:nvPicPr>
          <p:cNvPr id="10245" name="Рисунок 6" descr="весы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en-US" sz="20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составляется на три года – очередной финансовый год и плановый период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на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2022 и 2023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годов)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en-US" sz="2000" dirty="0" err="1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на который составляется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два года, следующих за очередным финансовым годом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 dirty="0"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/>
              <a:t>Представляет собой деятельность органов местного самоуправления </a:t>
            </a:r>
            <a:r>
              <a:rPr lang="ru-RU" smtClean="0"/>
              <a:t>муниципального образования </a:t>
            </a:r>
            <a:r>
              <a:rPr lang="ru-RU"/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фициальная">
      <a:dk1>
        <a:sysClr val="windowText" lastClr="000000"/>
      </a:dk1>
      <a:lt1>
        <a:sysClr val="window" lastClr="F4F4F4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3194</TotalTime>
  <Pages>0</Pages>
  <Words>2096</Words>
  <Characters>0</Characters>
  <Application>Microsoft Office PowerPoint</Application>
  <DocSecurity>0</DocSecurity>
  <PresentationFormat>Экран (4:3)</PresentationFormat>
  <Lines>0</Lines>
  <Paragraphs>391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Основные характеристики бюджета муниципального образования «Первоавгустовский сельсовет» Дмитриевского района Курской области на 2021-2023 гг.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бюджета  муниципального образования «Первоавгустовский сельсовет» Дмитриевского района Курской области в 2021-2023 гг.</vt:lpstr>
      <vt:lpstr>Слайд 19</vt:lpstr>
      <vt:lpstr>Структура собственных доходов бюджета муниципального образования «Первоавгустовский сельсовет» Дмитриевского района Курской области на 2021 год</vt:lpstr>
      <vt:lpstr>Слайд 21</vt:lpstr>
      <vt:lpstr>Слайд 22</vt:lpstr>
      <vt:lpstr>Слайд 23</vt:lpstr>
      <vt:lpstr>Распределение средств бюджета муниципального образования «Первоавгустовский сельсовет» Дмитриевского района Курской области  между программными и не программными расходами на 2021 год </vt:lpstr>
      <vt:lpstr>Слайд 25</vt:lpstr>
      <vt:lpstr>Слайд 26</vt:lpstr>
      <vt:lpstr>Слайд 27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Admin</cp:lastModifiedBy>
  <cp:revision>906</cp:revision>
  <cp:lastPrinted>2014-12-18T07:16:52Z</cp:lastPrinted>
  <dcterms:created xsi:type="dcterms:W3CDTF">2013-11-12T07:49:12Z</dcterms:created>
  <dcterms:modified xsi:type="dcterms:W3CDTF">2020-12-18T06:19:55Z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